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96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when they were gone over, that Elijah said unto Elisha, Ask what I shall do for thee, before I be taken away from thee. And Elisha said, I pray thee, let a double portion of thy spirit be upo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hou hast asked a hard thing: nevertheless, if thou see me when I am taken from thee, it shall be so unto thee; but if not, it shall not b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still went on, and talked, that, behold, there appeared a chariot of fire, and horses of fire, and parted them both asunder; and Elijah went up by a whirlwind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sha saw it, and he cried, My father, my father, the chariot of Israel, and the horsemen thereof. And he saw him no more: and he took hold of his own clothes, and rent them in two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up also the mantle of Elijah that fell from him, and went back, and stood by the bank of Jor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the mantle of Elijah that fell from him, and smote the waters, and said, Where is the LORD God of Elijah? and when he also had smitten the waters, they parted hither and thither: and Elisha went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ons of the prophets which were to view at Jericho saw him, they said, The spirit of Elijah doth rest on Elisha. And they came to meet him, and bowed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id unto him, Behold now, there be with thy servants fifty strong men; let them go, we pray thee, and seek thy master: lest peradventure the Spirit of the LORD hath taken him up, and cast him upon some mountain, or into some valley. And he said, Ye shall not s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urged him till he was ashamed, he said, Send. They sent therefore fifty men; and they sought three days, but found hi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again to him, (for he tarried at Jericho,) he said unto them, Did I not say unto you, G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LORD would take up Elijah into heaven by a whirlwind, that Elijah went with Elisha from Gilg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en of the city said unto Elisha, Behold, I pray thee, the situation of this city is pleasant, as my lord seeth: but the water is naught, and the ground ba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Bring me a new cruse, and put salt therein. And they brought it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ent forth unto the spring of the waters, and cast the salt in there, and said, Thus saith the LORD, I have healed these waters; there shall not be from thence any more death or barre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ters were healed unto this day, according to the saying of Elisha which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up from thence unto Beth-el: and as he was going up by the way, there came forth little children out of the city, and mocked him, and said unto him, Go up, thou bald head; go up, thou bald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back, and looked on them, and cursed them in the name of the LORD. And there came forth two she bears out of the wood, and tare forty and two children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from thence to mount Carmel, and from thence he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said unto Elisha, Tarry here, I pray thee; for the LORD hath sent me to Beth-el. And Elisha said unto him, As the LORD liveth, and as thy soul liveth, I will not leave thee. So they went down to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the prophets that were at Beth-el came forth to Elisha, and said unto him, Knowest thou that the LORD will take away thy master from thy head to day? And he said, Yea, I know it; hold ye your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ijah said unto him, Elisha, tarry here, I pray thee; for the LORD hath sent me to Jericho. And he said, As the LORD liveth, and as thy soul liveth, I will not leave thee. So they came to Jerich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the prophets that were at Jericho came to Elisha, and said unto him, Knowest thou that the LORD will take away thy master from thy head to day? And he answered, Yea, I know it; hold ye your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ijah said unto him, Tarry, I pray thee, here; for the LORD hath sent me to Jordan. And he said, As the LORD liveth, and as thy soul liveth, I will not leave thee. And they two went 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ifty men of the sons of the prophets went, and stood to view afar off: and they two stood by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lijah took his mantle, and wrapped it together, and smote the waters, and they were divided hither and thither, so that they two went over on dry groun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2026-07-04T15:43:54Z</dcterms:created>
  <dcterms:modified xsi:type="dcterms:W3CDTF">2026-07-04T15:43:54Z</dcterms:modified>
  <dc:title>Bible.com.au: 2 Kings 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