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83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eard say of Tirhakah king of Ethiopia, Behold, he is come out to fight against thee: he sent messengers again un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delivered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hela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ad, and the king of the city of Sepharvaim, of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of the hand of the messengers, and read it: and Hezekiah went up i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before the LORD, and said, O LORD God of Israel, which dwellest between the cherubims, thou art the God, even thou alone, of all the kingdoms of the earth; thou hast made heaven and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bow down thine ear, and hear: open, LORD, thine eyes, and see: and hear the words of Sennacherib, which hath sent him to reproach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 truth, LORD, the kings of Assyria have destroyed the nations and their l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O LORD our God, I beseech thee, save thou us out of his hand, that all the kingdoms of the earth may know that thou art the LORD God, even thou on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the son of Amoz sent to Hezekiah, saying, Thus saith the LORD God of Israel, That which thou hast prayed to me against Sennacherib king of Assyria I have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at the LORD hath spoken concerning him; The virgin the daughter of Zion hath despised thee, and laughed thee to scorn; the daughter of Jerusalem hath shaken her head at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y messengers thou hast reproached the Lord, and hast said, With the multitude of my chariots I am come up to the height of the mountains, to the sides of Lebanon, and will cut down the tall cedar trees thereof, and the choice fir trees thereof: and I will enter into the lodgings of his borders, and into the forest of his Carm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igged and drunk strange waters, and with the sole of my feet have I dried up all the rivers of besieged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fenced cities into ruinous hea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y rage against me and thy tumult is come up into mine ears, therefore I will put my hook in thy nose, and my bridle in thy lips, and I will turn thee back by the way by which thou cam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ich was over the household, and Shebna the scribe, and the elders of the priests, covered with sackcloth, 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thee, Ye shall eat this year such things as grow of themselves, and in the second year that which springeth of the same; and in the third year sow ye, and reap, and plant vineyards, and eat the fruits thereo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remnant that is escaped of the house of Judah shall yet again take root downward, and bear fruit upw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 nor cast a bank agains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that night, that the angel of the LORD went out, and smote in the camp of the Assyrians an hundred fourscore and five thousand: and when they arose early in the morning, behold, they were all dead corp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blasphemy: for the children are come to the birth, and there is not strength to bring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all the words of Rab-shakeh, whom the king of Assyria his master hath sent to reproach the living God; and will reprove the words which the LORD thy God hath heard: wherefore lift up thy prayer for the remnant that are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to your master, Thus saith the LORD, Be not afraid of the words which thou hast heard, with whic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shall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2026-06-20T14:56:15Z</dcterms:created>
  <dcterms:modified xsi:type="dcterms:W3CDTF">2026-06-20T14:56:15Z</dcterms:modified>
  <dc:title>Bible.com.au: 2 Kings 19:1-37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