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for the king of Assyria went up against Damascus, and took it, and carried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an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Urijah the priest mad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approached 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t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also the brasen altar, which was before the LORD, from the forefront of the house, from between the altar and the house of the LORD, and put it on the north side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t offering, and the king’s burnt sacrifice, and his meat offering, with the burnt offering of all the people of the land, and their meat offering, and their drink offerings; and sprinkle upon it all the blood of the burnt offering, and all the blood of the sacrifice: and the brasen altar shall be for me to e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t for the sabbath that they had built in the house, and the king’s entry without, turned he from the house of the LORD for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reigned sixteen years in Jerusalem, and did not that which was right in the sight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2026-06-12T02:46:59Z</dcterms:created>
  <dcterms:modified xsi:type="dcterms:W3CDTF">2026-06-12T02:46:59Z</dcterms:modified>
  <dc:title>Bible.com.au: 2 Kings 16:1-20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