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87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5: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did that which was evil in the sight of the LORD, as his fathers had done: he departed not from the sins of Jeroboam the son of Nebat, who made Israel to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Shallum the son of Jabesh conspired against him, and smote him before the people, and slew him, and reigned in his st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est of the acts of Zachariah, behold, they are written in the book of the chronicles of the kings of Isra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was the word of the LORD which he spake unto Jehu, saying, Thy sons shall sit on the throne of Israel unto the fourth generation. And so it came to pa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allum the son of Jabesh began to reign in the nine and thirtieth year of Uzziah king of Judah; and he reigned a full month in Samar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enahem the son of Gadi went up from Tirzah, and came to Samaria, and smote Shallum the son of Jabesh in Samaria, and slew him, and reigned in his st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rest of the acts of Shallum, and his conspiracy which he made, behold, they are written in the book of the chronicles of the kings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Menahem smote Tiphsah, and all that were therein, and the coasts thereof from Tirzah: because they opened not to him, therefore he smote it; and all the women therein that were with child he ripped up.]]></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the nine and thirtieth year of Azariah king of Judah began Menahem the son of Gadi to reign over Israel, and reigned ten years in Samar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did that which was evil in the sight of the LORD: he departed not all his days from the sins of Jeroboam the son of Nebat, who made Israel to si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nty and seventh year of Jeroboam king of Israel began Azariah son of Amaziah king of Judah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Pul the king of Assyria came against the land: and Menahem gave Pul a thousand talents of silver, that his hand might be with him to confirm the kingdom in his han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Menahem exacted the money of Israel, even of all the mighty men of wealth, of each man fifty shekels of silver, to give to the king of Assyria. So the king of Assyria turned back, and stayed not there in the l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rest of the acts of Menahem, and all that he did, are they not written in the book of the chronicles of the kings of Israe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enahem slept with his fathers; and Pekahiah his son reigned in his st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e fiftieth year of Azariah king of Judah Pekahiah the son of Menahem began to reign over Israel in Samaria, and reigned two yea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did that which was evil in the sight of the LORD: he departed not from the sins of Jeroboam the son of Nebat, who made Israel to s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Pekah the son of Remaliah, a captain of his, conspired against him, and smote him in Samaria, in the palace of the king’s house, with Argob and Arieh, and with him fifty men of the Gileadites: and he killed him, and reigned in his roo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rest of the acts of Pekahiah, and all that he did, behold, they are written in the book of the chronicles of the kings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two and fiftieth year of Azariah king of Judah Pekah the son of Remaliah began to reign over Israel in Samaria, and reigned twenty yea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did that which was evil in the sight of the LORD: he departed not from the sins of Jeroboam the son of Nebat, who made Israel to s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teen years old was he when he began to reign, and he reigned two and fifty years in Jerusalem. And his mother’s name was Jecholiah of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n the days of Pekah king of Israel came Tiglath-pileser king of Assyria, and took Ijon, and Abel-beth-maachah, and Janoah, and Kedesh, and Hazor, and Gilead, and Galilee, all the land of Naphtali, and carried them captive to Assy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oshea the son of Elah made a conspiracy against Pekah the son of Remaliah, and smote him, and slew him, and reigned in his stead, in the twentieth year of Jotham the son of Uzzi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rest of the acts of Pekah, and all that he did, behold, they are written in the book of the chronicles of the kings of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e second year of Pekah the son of Remaliah king of Israel began Jotham the son of Uzziah king of Judah to reig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ive and twenty years old was he when he began to reign, and he reigned sixteen years in Jerusalem. And his mother’s name was Jerusha, the daughter of Zado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he did that which was right in the sight of the LORD: he did according to all that his father Uzziah had d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owbeit the high places were not removed: the people sacrificed and burned incense still in the high places. He built the higher gate of the house of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 rest of the acts of Jotham, and all that he did, are they not written in the book of the chronicles of the kings of Jud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n those days the LORD began to send against Judah Rezin the king of Syria, and Pekah the son of Remalia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Jotham slept with his fathers, and was buried with his fathers in the city of David his father: and Ahaz his son reigned in his st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did that which was right in the sight of the LORD, according to all that his father Amaziah had d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ve that the high places were not removed: the people sacrificed and burnt incense still on the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mote the king, so that he was a leper unto the day of his death, and dwelt in a several house. And Jotham the king’s son was over the house, judging the people of the l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rest of the acts of Azariah, and all that he did, are they not written in the book of the chronicles of the king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zariah slept with his fathers; and they buried him with his fathers in the city of David: and Jotham his son reigned in his st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thirty and eighth year of Azariah king of Judah did Zachariah the son of Jeroboam reign over Israel in Samaria six months.]]></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2026-06-09T22:01:51Z</dcterms:created>
  <dcterms:modified xsi:type="dcterms:W3CDTF">2026-06-09T22:01:51Z</dcterms:modified>
  <dc:title>Bible.com.au: 2 Kings 15:1-38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