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the hundreds did according to all things that Jehoiada the priest commanded: and they took every man his men that were to come in on the sabbath, with them that should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the captains over hundreds did the priest give king David’s spears and shields, that were in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round about the king, from the right corner of the temple to the left corner of the temple, along by the altar an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rought forth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looked, behold, the king stood by a pillar, as the manner was, and the princes and the trumpeters by the king, and all the people of the land rejoiced, and blew with trumpets: and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the priest commanded the captains of the hundreds, the officers of the host, and said unto them, Have her forth without the ranges: and him that followeth her kill with the sword. For the priest had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aid hands on her; and she went by the way by the which the horses came in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in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rulers over hundreds, and the captains, and the guard, and all the people of the land; and they brought down the king from the house of the LORD, and came by the way of the gate of the guard 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of the land rejoiced, and the city was in quiet: and they slew Athaliah with the sword beside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ven years old was Jehoash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from among the king’s sons which were slain; and they hid him, even him and his nurse, in the bedchamber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did reign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venth year Jehoiada sent and fetched the rulers over hundreds, with the captains and the guard, and brought them to him into the house of the LORD, and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enter in on the sabbath shall even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of Sur; and a third part at the gate behind the guard: so shall ye keep the watch of the house, that it be not broke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wo parts of all you that go forth on the sabbath, even they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ges, let him be slain: and be ye with the king as he goeth out and as he cometh i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2026-06-15T08:08:35Z</dcterms:created>
  <dcterms:modified xsi:type="dcterms:W3CDTF">2026-06-15T08:08:35Z</dcterms:modified>
  <dc:title>Bible.com.au: 2 Kings 11:1-21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