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John 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transgresseth, and abideth not in the doctrine of Christ, hath not God. He that abideth in the doctrine of Christ, he hath both the Father and the S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come any unto you, and bring not this doctrine, receive him not into your house, neither bid him God spe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biddeth him God speed is partaker of his evil dee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many things to write unto you, I would not write with paper and ink: but I trust to come unto you, and speak face to face, that our joy may be ful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thy elect sister greet thee. A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the elect lady and her children, whom I love in the truth; and not I only, but also all they that have known the truth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uth’s sake, which dwelleth in us, and shall be with us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, mercy, and peace, from God the Father, and from the Lord Jesus Christ, the Son of the Father, in truth and lo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d greatly that I found of thy children walking in truth, as we have received a commandment from the Fa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beseech thee, lady, not as though I wrote a new commandment unto thee, but that which we had from the beginning, that we love one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ove, that we walk after his commandments. This is the commandment, That, as ye have heard from the beginning, ye should walk in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y deceivers are entered into the world, who confess not that Jesus Christ is come in the flesh. This is a deceiver and an anti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o yourselves, that we lose not those things which we have wrought, but that we receive a full rewa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2026-06-14T10:46:04Z</dcterms:created>
  <dcterms:modified xsi:type="dcterms:W3CDTF">2026-06-14T10:46:04Z</dcterms:modified>
  <dc:title>Bible.com.au: 2 John 1:1-13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