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presProps" Target="presProps.xml"/>
  <Relationship Id="rId53" Type="http://schemas.openxmlformats.org/officeDocument/2006/relationships/viewProps" Target="viewProps.xml"/>
  <Relationship Id="rId5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8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Esdras 9:1-4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y be in pitiful case, which now have abused my ways: and they that have cast them away despitefully shall dwell in tormen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uch as in their life have received benefits, and have not known me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hat have loathed my law, while they had yet liberty, and, when as yet place of repentance was open unto them, understood not, but despised it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me must know it after death by pai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fore be thou not curious how the ungodly shall be punished, and when: but enquire how the righteous shall be saved, whose the world is, and for whom the world is creat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I and said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aid before, and now do speak, and will speak it also hereafter, that there be many more of them which perish, than of them which shall be saved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s a wave is greater than a drop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answered me, saying, Like as the field is, so is also the seed; as the flowers be, such are the colours also; such as the workman is, such also is the work; and as the husbandman is himself, so is his husbandry also: for it was the time of the worl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when I prepared the world, which was not yet made, even for them to dwell in that now live, no man spake against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nswered me then, and said, Measure thou the time diligently in itself: and when thou seest part of the signs past, which I have told thee before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n every one obeyed: but now the manners of them which are created in this world that is made are corrupted by a perpetual seed, and by a law which is unsearchable rid themselv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considered the world, and, behold, there was peril because of the devices that were come into i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w, and spared it greatly, and have kept me a grape of the cluster, and a plant of a great peopl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multitude perish then, which was born in vain; and let my grape be kept, and my plant; for with great labour have I made it perfec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, if thou wilt cease yet seven days more, (but thou shalt not fast in them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 into a field of flowers, where no house is builded, and eat only the flowers of the field; taste no flesh, drink no wine, but eat flowers only;)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ray unto the Highest continually, then will I come and talk with the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went my way into the field which is called Ardath, like as he commanded me; and there I sat among the flowers, and did eat of the herbs of the field, and the meat of the same satisfied 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seven days I sat upon the grass, and my heart was vexed within me, like as before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opened my mouth, and began to talk before the most High, and said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t thou understand, that it is the very same time, wherein the Highest will begin to visit the world which he mad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hou that shewest thyself unto us, thou wast shewed unto our fathers in the wilderness, in a place where no man treadeth, in a barren place, when they came out of Egyp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pakest saying, Hear me, O Israel; and mark my words, thou seed of Jacob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behold, I sow my law in you, and it shall bring fruit in you, and ye shall be honoured in it for eve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ur fathers, which received the law, kept it not, and observed not thy ordinances: and though the fruit of thy law did not perish, neither could it, for it was thine;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y that received it perished, because they kept not the thing that was sown in them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lo, it is a custom, when the ground hath received seed, or the sea a ship, or any vessel meat or drink, that, that being perished wherein it was sown or cast into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ing also which was sown, or cast therein, or received, doth perish, and remaineth not with us: but with us it hath not happened so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that have received the law perish by sin, and our heart also which received it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withstanding the law perisheth not, but remaineth in his forc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I spake these things in my heart, I looked back with mine eyes, and upon the right side I saw a woman, and, behold, she mourned and wept with a loud voice, and was much grieved in heart, and her clothes were rent, and she had ashes upon her hea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hen there shall be seen earthquakes and uproars of the people in the world: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let I my thoughts go that I was in, and turned me unto her,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unto her, Wherefore weepest thou? why art thou so grieved in thy mind?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said unto me, Sir, let me alone, that I may bewail myself, and add unto my sorrow, for I am sore vexed in my mind, and brought very low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id unto her, What aileth thee? tell me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aid unto me, I thy servant have been barren, and had no child, though I had an husband thirty years,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se thirty years I did nothing else day and night, and every hour, but make my prayer to the Highest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rty years God heard me thine handmaid, looked upon my misery, considered my trouble, and gave me a son: and I was very glad of him, so was my husband also, and all my neighbours: and we gave great honour unto the Almighty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nourished him with great travail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hen he grew up, and came to the time that he should have a wife, I made a feast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t thou well understand, that the most High spake of those things from the days that were before thee, even from the beginn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like as all that is made in the world hath a beginning and an end, and the end is manifest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so the times also of the Highest have plain beginnings in wonder and powerful works, and endings in effects and sig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one that shall be saved, and shall be able to escape by his works, and by faith, whereby ye have believed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be preserved from the said perils, and shall see my salvation in my land, and within my borders: for I have sanctified them for me from the beginn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2026-06-12T01:43:42Z</dcterms:created>
  <dcterms:modified xsi:type="dcterms:W3CDTF">2026-06-12T01:43:42Z</dcterms:modified>
  <dc:title>Bible.com.au: 2 Esdras 9:1-47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