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5: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lt waters shall be found in the sweet, and all friends shall destroy one another; then shall wit hide itself, and understanding withdraw itself into his secret chamb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all be sought of many, and yet not be found: then shall unrighteousness and incontinency be multiplied up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land also shall ask another, and say, Is righteousness that maketh a man righteous gone through thee? And it shall say, N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e same time shall men hope, but nothing obtain: they shall labour, but their ways shall not pros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shew thee such tokens I have leave; and if thou wilt pray again, and weep as now, and fast even days, thou shalt hear yet greater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awaked, and an extreme fearfulness went through all my body, and my mind was troubled, so that it fain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angel that was come to talk with me held me, comforted me, and set me up upon my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second night it came to pass, that Salathiel the captain of the people came unto me, saying, Where hast thou been? and why is thy countenance so heav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nowest thou not that Israel is committed unto thee in the land of their captiv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p then, and eat bread, and forsake us not, as the shepherd that leaveth his flock in the hands of cruel wo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as coming the tokens, behold, the days shall come, that they which dwell upon earth shall be taken in a great number, and the way of truth shall be hidden, and the land shall be barren of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I unto him, Go thy ways from me, and come not nigh me. And he heard what I said, and wen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 fasted seven days, mourning and weeping, like as Uriel the angel commanded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 seven days so it was, that the thoughts of my heart were very grievous unto me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y soul recovered the spirit of understanding, and I began to talk with the most High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id, O Lord that bearest rule, of every wood of the earth, and of all the trees thereof, thou hast chosen thee one only vi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all lands of the whole world thou hast chosen thee one pit: and of all the flowers thereof one l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f all the depths of the sea thou hast filled thee one river: and of all builded cities thou hast hallowed Sion unto thy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f all the fowls that are created thou hast named thee one dove: and of all the cattle that are made thou hast provided thee one sh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mong all the multitudes of people thou hast gotten thee one people: and unto this people, whom thou lovedst, thou gavest a law that is approved of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O Lord, why hast thou given this one people over unto many? and upon the one root hast thou prepared others, and why hast thou scattered thy only one people among ma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iquity shall be increased above that which now thou seest, or that thou hast heard long ag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hich did gainsay thy promises, and believed not thy covenants, have trodden them d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ou didst so much hate thy people, yet shouldest thou punish them with thine own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when I had spoken these words, the angel that came to me the night afore was sent unto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aid unto me, Hear me, and I will instruct thee; hearken to the thing that I say, and I shall tell thee mo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said, Speak on, my Lord. Then said he unto me, Thou art sore troubled in mind for Israel’s sake: lovest thou that people better than he that mad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said, No, Lord: but of very grief have I spoken: for my reins pain me every hour, while I labour to comprehend the way of the most High, and to seek out part of his judg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unto me, Thou canst not. And I said, Wherefore, Lord? whereunto was I born then? or why was not my mother’s womb then my grave, that I might not have seen the travail of Jacob, and the wearisome toil of the stock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unto me, Number me the things that are not yet come, gather me together the dross that are scattered abroad, make me the flowers green again that are withe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pen me the places that are closed, and bring me forth the winds that in them are shut up, shew me the image of a voice: and then I will declare to thee the thing that thou labourest to kno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said, O Lord that bearest rule, who may know these things, but he that hath not his dwelling with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and, that thou seest now to have root, shalt thou see wasted sudden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me, I am unwise: how may I then speak of these things whereof thou askes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said he unto me, Like as thou canst do none of these things that I have spoken of, even so canst thou not find out my judgment, or in the end the love that I have promised unto my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 said, Behold, O Lord, yet art thou nigh unto them that be reserved till the end: and what shall they do that have been before me, or we that be now, or they that shall come after 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said unto me, I will liken my judgment unto a ring: like as there is no slackness of the last, even so there is no swiftness of the fir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answered and said, Couldest thou not make those that have been made, and be now, and that are for to come, at once; that thou mightest shew thy judgment the soon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answered he me, and said, The creature may not haste above the maker; neither may the world hold them at once that shall be created therei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said, As thou hast said unto thy servant, that thou, which givest life to all, hast given life at once to the creature that thou hast created, and the creature bare it: even so it might now also bear them that now be present at on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unto me, Ask the womb of a woman, and say unto her, If thou bringest forth children, why dost thou it not together, but one after another? pray her therefore to bring forth ten children at on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 said, She cannot: but must do it by distance of ti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said he unto me, Even so have I given the womb of the earth to those that be sown in it in their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most High grant thee to live, thou shalt see after the third trumpet that the sun shall suddenly shine again in the night, and the moon thrice in the 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like as a young child may not bring forth the things that belong to the aged, even so have I disposed the world which I creat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I asked, and said, Seeing thou hast now given me the way, I will proceed to speak before thee: for our mother, of whom thou hast told me that she is young, draweth now nigh unto ag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answered me, and said, Ask a woman that beareth children, and she shall tell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ay unto her, Wherefore are unto they whom thou hast now brought forth like those that were before, but less of statu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she shall answer thee, They that be born in the strength of youth are of one fashion, and they that are born in the time of age, when the womb faileth, are otherwis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Consider thou therefore also, how that ye are less of stature than those that were before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so are they that come after you less than ye, as the creatures which now begin to be old, and have passed over the strength of yout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said I, Lord, I beseech thee, if I have found favour in thy sight, shew thy servant by whom thou visitest thy creatu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lood shall drop out of wood, and the stone shall give his voice, and the people shall be troub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n he shall rule, whom they look not for that dwell upon the earth, and the fowls shall take their flight away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domitish sea shall cast out fish, and make a noise in the night, which many have not known: but they shall all hear the voice there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shall be a confusion also in many places, and the fire shall be oft sent out again, and the wild beasts shall change their places, and menstruous women shall bring forth monster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2026-06-06T11:40:29Z</dcterms:created>
  <dcterms:modified xsi:type="dcterms:W3CDTF">2026-06-06T11:40:29Z</dcterms:modified>
  <dc:title>Bible.com.au: 2 Esdras 5:1-56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