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Esdras 3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in process of time thou broughtest the flood upon those that dwelt in the world, and destroyedst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every of them, that as death was to Adam, so was the flood to the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one of them thou leftest, namely, Noah with his household, of whom came all righteous 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happened, that when they that dwelt upon the earth began to multiply, and had gotten them many children, and were a great people, they began again to be more ungodly than the fir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y lived so wickedly before thee, thou didst choose thee a man from among them, whose name was Abraha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m thou lovedst, and unto him only thou shewedst thy will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st an everlasting covenant with him, promising him that thou wouldest never forsake his se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him thou gavest Isaac, and unto Isaac also thou gavest Jacob and Esau. As for Jacob, thou didst choose him to thee, and put by Esau: and so Jacob became a great multitu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when thou leadest his seed out of Egypt, thou broughtest them up to the mount Sina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owing the heavens, thou didst set fast the earth, movedst the whole world, and madest the depths to tremble, and troubledst the men of that a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hirtieth year after the ruin of the city I was in Babylon, and lay troubled upon my bed, and my thoughts came up over my heart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glory went through four gates, of fire, and of earthquake, and of wind, and of cold; that thou mightest give the law unto the seed of Jacob, and diligence unto the generation of Israe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tookest thou not away from them a wicked heart, that thy law might bring forth fruit in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irst Adam bearing a wicked heart transgressed, and was overcome; and so be all they that are born of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infirmity was made permanent; and the law (also) in the heart of the people with the malignity of the root; so that the good departed away, and the evil abode sti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times passed away, and the years were brought to an end: then didst thou raise thee up a servant, called David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thou commandedst to build a city unto thy name, and to offer incense and oblations unto thee there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s was done many years, then they that inhabited the city forsook the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things did even as Adam and all his generations had done: for they also had a wicked heart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ou gavest thy city over into the hands of thine enemi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ir deeds then any better that inhabit Babylon, that they should therefore have the dominion over Sion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w the desolation of Sion, and the wealth of them that dwelt at Babyl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I came thither, and had seen impieties without number, then my soul saw many evildoers in this thirtieth year, so that my heart failed 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seen how thou sufferest them sinning, and hast spared wicked doers: and hast destroyed thy people, and hast preserved thine enemies, and hast not signified i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remember how this way may be left: Are they then of Babylon better than they of Sion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is there any other people that knoweth thee beside Israel? or what generation hath so believed thy covenants as Jacob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their reward appeareth not, and their labour hath no fruit: for I have gone here and there through the heathen, and I see that they flow in wealth, and think not upon thy commandment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igh thou therefore our wickedness now in the balance, and theirs also that dwell the world; and so shall thy name no where be found but in Israe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en was it that they which dwell upon the earth have not sinned in thy sight? or what people have so kept thy commandments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find that Israel by name hath kept thy precepts; but not the heath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spirit was sore moved, so that I began to speak words full of fear to the most High, and sai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who bearest rule, thou spakest at the beginning, when thou didst plant the earth, and that thyself alone, and commandedst the peopl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st a body unto Adam without soul, which was the workmanship of thine hands, and didst breathe into him the breath of life, and he was made living before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leadest him into paradise, which thy right hand had planted, before ever the earth came forwa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him thou gavest commandment to love thy way: which he transgressed, and immediately thou appointedst death in him and in his generations, of whom came nations, tribes, people, and kindreds, out of numb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people walked after their own will, and did wonderful things before thee, and despised thy commandm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2026-06-04T07:55:00Z</dcterms:created>
  <dcterms:modified xsi:type="dcterms:W3CDTF">2026-06-04T07:55:00Z</dcterms:modified>
  <dc:title>Bible.com.au: 2 Esdras 3:1-36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