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2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land lieth in clods of pitch and heaps of ashes: even so also will I do unto them that hear me not, saith the Almighty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unto Esdras, Tell my people that I will give them the kingdom of Jerusalem, which I would have given unto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lory also will I take unto me, and give these the everlasting tabernacles, which I had prepared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have the tree of life for an ointment of sweet savour; they shall neither labour, nor be wea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and ye shall receive: pray for few days unto you, that they may be shortened: the kingdom is already prepared for you: wat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aven and earth to witness; for I have broken the evil in pieces, and created the good: for I live, saith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er, embrace thy children, and bring them up with gladness, make their feet as fast as a pillar: for I have chosen thee, saith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at be dead will I raise up again from their places, and bring them out of the graves: for I have known my name in Isr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thou mother of the children: for I have chosen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help will I send my servants Esau and Jeremy, after whose counsel I have sanctified and prepared for thee twelve trees laden with divers frui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I brought this people out of bondage, and I gave them my commandments by my servants the prophets; whom they would not hear, but despised my counsel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fountains flowing with milk and honey, and seven mighty mountains, whereupon there grow roses and lilies, whereby I will fill thy children with jo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right to the widow, judge for the fatherless, give to the poor, defend the orphan, clothe the naked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 the broken and the weak, laugh not a lame man to scorn, defend the maimed, and let the blind man come into the sight of my clear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 old and young within thy wa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soever thou findest the dead, take them and bury them, and I will give thee the first place in my resurrec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still, O my people, and take thy rest, for thy quietness still co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urish thy children, O thou good nurse; stablish their f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ervants whom I have given thee, there shall not one of them perish; for I will require them from among thy numb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eary: for when the day of trouble and heaviness cometh, others shall weep and be sorrowful, but thou shalt be merry and have abunda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shall envy thee, but they shall be able to do nothing against thee, saith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ther that bare them saith unto them, Go your way, ye children; for I am a widow and forsa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shall cover thee, so that thy children shall not see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joyful, O thou mother, with thy children; for I will deliver thee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hildren that sleep, for I shall bring them out of the sides of the earth, and shew mercy unto them: for I am merciful, saith the Lord Almight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race thy children until I come and shew mercy unto them: for my wells run over, and my grace shall not fai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received a charge of the Lord upon the mount Oreb, that I should go unto Israel; but when I came unto them, they set me at nought, and despised the commandment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say unto you, O ye heathen, that hear and understand, look for your Shepherd, he shall give you everlasting rest; for he is nigh at hand, that shall come in the end of the worl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ready to the reward of the kingdom, for the everlasting light shall shine upon you for ever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the shadow of this world, receive the joyfulness of your glory: I testify my Saviour ope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ceive the gift that is given you, and be glad, giving thanks unto him that hath led you to the heavenly kingdo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up and stand, behold the number of those that be sealed in the feast of the Lo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with gladness; but with sorrow and heaviness have I lost you: for ye have sinned before the Lord your God, and done that thing that is evil before hi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re departed from the shadow of the world, and have received glorious garments of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y number, O Sion, and shut up those of thine that are clothed in white, which have fulfilled the law of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thy children, whom thou longedst for, is fulfilled: beseech the power of the Lord, that thy people, which have been called from the beginning, may be hallowe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saw upon the mount Sion a great people, whom I could not number, and they all praised the Lord with song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midst of them there was a young man of a high stature, taller than all the rest, and upon every one of their heads he set crowns, and was more exalted; which I marvelled at greatl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asked the angel, and said, Sir, what are thes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 unto me, These be they that have put off the mortal clothing, and put on the immortal, and have confessed the name of God: now are they crowned, and receive palm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 unto the angel, What young person is it that crowneth them, and giveth them palms in their hands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answered and said unto me, It is the Son of God, whom they have confessed in the world. Then began I greatly to commend them that stood so stiffly for the name of the Lor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said unto me, Go thy way, and tell my people what manner of things, and how great wonders of the Lord thy God, thou hast se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hall I now do unto you? I am a widow and forsaken: go your way, O my children, and ask mercy of the Lor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O father, I call upon thee for a witness over the mother of these children, which would not keep my covena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bring them to confusion, and their mother to a spoil, that there may be no offspring of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scattered abroad among the heathen, let their names be put out of the earth: for they have despised my coven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be unto thee, Assur, thou that hidest the unrighteous in thee! O thou wicked people, remember what I did unto Sodom and Gomorrha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2026-08-13T20:52:24Z</dcterms:created>
  <dcterms:modified xsi:type="dcterms:W3CDTF">2026-08-13T20:52:24Z</dcterms:modified>
  <dc:title>Bible.com.au: 2 Esdras 2:1-48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