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presProps" Target="presProps.xml"/>
  <Relationship Id="rId84" Type="http://schemas.openxmlformats.org/officeDocument/2006/relationships/viewProps" Target="viewProps.xml"/>
  <Relationship Id="rId8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39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16:1-7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fire shall go forth from his wrath, and who is he that may quench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hall cast lightnings, and who shall not fear? he shall thunder, and who shall not be afr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hall threaten, and who shall not be utterly beaten to powder at his pres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earth quaketh, and the foundations thereof; the sea ariseth up with waves from the deep, and the waves of it are troubled, and the fishes thereof also, before the Lord, and before the glory of his pow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strong is his right hand that bendeth the bow, his arrows that he shooteth are sharp, and shall not miss, when they begin to be shot into the ends of the wor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the plagues are sent, and shall not return again, until they come upon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fire is kindled, and shall not be put out, till it consume the foundation of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ke as an arrow which is shot of a mighty archer returneth not backward: even so the plagues that shall be sent upon earth shall not return ag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oe is me! woe is me! who will deliver me in those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beginning of sorrows and great mournings; the beginning of famine and great death; the beginning of wars, and the powers shall stand in fear; the beginning of evils! what shall I do when these evils shall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be unto thee, Babylon, and Asia! woe be unto thee, Egypt and Sy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hold, famine and plague, tribulation and anguish, are sent as scourges for amend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for all these things they shall not turn from their wickedness, nor be always mindful of the scourg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hold, victuals shall be so good cheap upon earth, that they shall think themselves to be in good case, and even then shall evils grow upon earth, sword, famine, and great confus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many of them that dwell upon earth shall perish of famine; and the other, that escape the hunger, shall the sword destro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dead shall be cast out as dung, and there shall be no man to comfort them: for the earth shall be wasted, and the cities shall be cast dow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shall be no man left to till the earth, and to sow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trees shall give fruit, and who shall gather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grapes shall ripen, and who shall tread them? for all places shall be desolate of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at one man shall desire to see another, and to hear his voi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of a city there shall be ten left, and two of the field, which shall hide themselves in the thick groves, and in the clefts of the rock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ird up yourselves with cloths of sack and hair, bewail your children, and be sorry; for your destruction is at h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in an orchard of olives upon every tree there are left three or four oliv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r as when a vineyard is gathered, there are left some clusters of them that diligently seek through the vineya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n so in those days there shall be three or four left by them that search their houses with the sw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earth shall be laid waste, and the fields thereof shall wax old, and her ways and all her paths shall grow full of thorns, because no man shall travel therethroug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virgins shall mourn, having no bridegrooms; the women shall mourn, having no husbands; their daughters shall mourn, having no help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 the wars shall their bridegrooms be destroyed, and their husbands shall perish of fami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ar now these things and understand them, ye servants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hold, the word of the Lord, receive it: believe not the gods of whom the Lord spak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hold, the plagues draw nigh, and are not sla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when a woman with child in the ninth month bringeth forth her son, with two or three hours of her birth great pains compass her womb, which pains, when the child cometh forth, they slack not a mo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sword is sent upon you, and who may turn it ba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Even so shall not the plagues be slack to come upon the earth, and the world shall mourn, and sorrows shall come upon it on every sid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 my people, hear my word: make you ready to thy battle, and in those evils be even as pilgrims upon the ear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that selleth, let him be as he that fleeth away: and he that buyeth, as one that will los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that occupieth merchandise, as he that hath no profit by it: and he that buildeth, as he that shall not dwell therei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that soweth, as if he should not reap: so also he that planteth the vineyard, as he that shall not gather the grap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that marry, as they that shall get no children; and they that marry not, as the widower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refore they that labour labour in vai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strangers shall reap their fruits, and spoil their goods, overthrow their houses, and take their children captives, for in captivity and famine shall they get childre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y that occupy their merchandise with robbery, the more they deck their cities, their houses, their possessions, and their own person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more will I be angry with them for their sin, saith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fire is sent among you, and who may quench i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Like as a whore envieth a right honest and virtuous woma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shall righteousness hate iniquity, when she decketh herself, and shall accuse her to her face, when he cometh that shall defend him that diligently searcheth out every sin upon eart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therefore be ye not like thereunto, nor to the works thereof.]]></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yet a little, and iniquity shall be taken away out of the earth, and righteousness shall reign among you.]]></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Let not the sinner say that he hath not sinned: for God shall burn coals of fire upon his head, which saith before the Lord God and his glory, I have not sinn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Behold, the Lord knoweth all the works of men, their imaginations, their thoughts, and their heart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ich spake but the word, Let the earth be made; and it was made: Let the heaven be made; and it was creat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In his word were the stars made, and he knoweth the number of the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He searcheth the deep, and the treasures thereof; he hath measured the sea, and what it containeth.]]></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e hath shut the sea in the midst of the waters, and with his word hath he hanged the earth upon the wat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lagues are sent unto you, and what is he that may drive them away?]]></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He spreadeth out the heavens like a vault; upon the waters hath he founded i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In the desert hath he made springs of water, and pools upon the tops of the mountains, that the floods might pour down from the high rocks to water the earth.]]></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He made man, and put his heart in the midst of the body, and gave him breath, life, and understanding.]]></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Yea and the Spirit of Almighty God, which made all things, and searcheth out all hidden things in the secrets of the earth,]]></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Surely he knoweth your inventions, and what ye think in your hearts, even them that sin, and would hide their si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refore hath the Lord exactly searched out all your works, and he will put you all to sham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when your sins are brought forth, ye shall be ashamed before men, and your own sins shall be your accusers in that day.]]></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hat will ye do? or how will ye hide your sins before God and his angels?]]></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ehold, God himself is the judge, fear him: leave off from your sins, and forget your iniquities, to meddle no more with them for ever: so shall God lead you forth, and deliver you from all troubl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For, behold, the burning wrath of a great multitude is kindled over you, and they shall take away certain of you, and feed you, being idle, with things offered unto ido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y any man drive away an hungry lion in the wood? or may any one quench the fire in stubble, when it hath begun to burn?]]></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they that consent unto them shall be had in derision and in reproach, and trodden under foot.]]></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For there shall be in every place, and in the next cities, a great insurrection upon those that fear the Lord.]]></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They shall be like mad men, sparing none, but still spoiling and destroying those that fear the Lord.]]></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For they shall waste and take away their goods, and cast them out of their house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Then shall they be known, who are my chosen; and they shall be tried as the gold in the fire.]]></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Hear, O ye my beloved, saith the Lord: behold, the days of trouble are at hand, but I will deliver you from the same.]]></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Be ye not afraid neither doubt; for God is your guide,]]></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And the guide of them who keep my commandments and precepts, saith the Lord God: let not your sins weigh you down, and let not your iniquities lift up themselve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Woe be unto them that are bound with their sins, and covered with their iniquities like as a field is covered over with bushes, and the path thereof covered with thorns, that no man may travel through!]]></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It is left undressed, and is cast into the fire to be consumed therewi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y one turn again the arrow that is shot of a strong archer?]]></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ighty Lord sendeth the plagues and who is he that can drive them away?]]></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2026-06-26T15:28:28Z</dcterms:created>
  <dcterms:modified xsi:type="dcterms:W3CDTF">2026-06-26T15:28:28Z</dcterms:modified>
  <dc:title>Bible.com.au: 2 Esdras 16:1-78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