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1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15: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refore, saith the Lord, I will surely avenge them, and receive unto me all the innocent blood from among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hold, my people is led as a flock to the slaughter: I will not suffer them now to dwell in the land of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 will bring them with a mighty hand and a stretched out arm, and smite Egypt with plagues, as before, and will destroy all the land thereo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gypt shall mourn, and the foundation of it shall be smitten with the plague and punishment that God shall bring upon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that till the ground shall mourn: for their seeds shall fail through the blasting and hail, and with a fearful constell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oe to the world and them that dwell there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sword and their destruction draweth nigh, and one people shall stand up and fight against another, and swords in their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re shall be sedition among men, and invading one another; they shall not regard their kings nor princes, and the course of their actions shall stand in their pow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man shall desire to go into a city, and shall not be ab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because of their pride the cities shall be troubled, the houses shall be destroyed, and men shall be afr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speak thou in the ears of my people the words of prophecy, which I will put in thy mouth, saith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man shall have no pity upon his neighbour, but shall destroy their houses with the sword, and spoil their goods, because of the lack of bread, and for great tribul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hold, saith God, I will call together all the kings of the earth to reverence me, which are from the rising of the sun, from the south, from the east, and Libanus; to turn themselves one against another, and repay the things that they have done to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ike as they do yet this day unto my chosen, so will I do also, and recompense in their bosom. Thus saith the Lord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y right hand shall not spare the sinners, and my sword shall not cease over them that shed innocent blood upon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fire is gone forth from his wrath, and hath consumed the foundations of the earth, and the sinners, like the straw that is kindl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oe to them that sin, and keep not my commandments! saith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will not spare them: go your way, ye children, from the power, defile not my sanctua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 Lord knoweth all them that sin against him, and therefore delivereth he them unto death and destruc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now are the plagues come upon the whole earth and ye shall remain in them: for God shall not deliver you, because ye have sinned against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hold an horrible vision, and the appearance thereof from the ea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cause them to be written in paper: for they are faithful and tru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re the nations of the dragons of Arabia shall come out with many chariots, and the multitude of them shall be carried as the wind upon earth, that all they which hear them may fear and tremb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so the Carmanians raging in wrath shall go forth as the wild boars of the wood, and with great power shall they come, and join battle with them, and shall waste a portion of the land of the Assyria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n shall the dragons have the upper hand, remembering their nature; and if they shall turn themselves, conspiring together in great power to persecute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hese shall be troubled, and keep silence through their power, and shall fl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from the land of the Assyrians shall the enemy besiege them, and consume some of them, and in their host shall be fear and dread, and strife among their kin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ehold clouds from the east and from the north unto the south, and they are very horrible to look upon, full of wrath and stor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shall smite one upon another, and they shall smite down a great multitude of stars upon the earth, even their own star; and blood shall be from the sword unto the bel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dung of men unto the camel’s houg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re shall be great fearfulness and trembling upon earth: and they that see the wrath shall be afraid, and trembling shall come upon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n shall there come great storms from the south, and from the north, and another part from the w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ear not the imaginations against thee, let not the incredulity of them trouble thee, that speak against the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strong winds shall arise from the east, and shall open it; and the cloud which he raised up in wrath, and the star stirred to cause fear toward the east and west wind, shall be destroy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great and mighty clouds shall be puffed up full of wrath, and the star, that they may make all the earth afraid, and them that dwell therein; and they shall pour out over every high and eminent place an horrible sta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Fire, and hail, and flying swords, and many waters, that all fields may be full, and all rivers, with the abundance of great wate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y shall break down the cities and walls, mountains and hills, trees of the wood, and grass of the meadows, and their cor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shall go stedfastly unto Babylon, and make her afrai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shall come to her, and besiege her, the star and all wrath shall they pour out upon her: then shall the dust and smoke go up unto the heaven, and all they that be about her shall bewail h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y that remain under her shall do service unto them that have put her in fea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ou, Asia, that art partaker of the hope of Babylon, and art the glory of her pers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oe be unto thee, thou wretch, because thou hast made thyself like unto her; and hast decked thy daughters in whoredom, that they might please and glory in thy lovers, which have always desired to commit whoredom with the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ou hast followed her that is hated in all her works and inventions: therefore saith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all the unfaithful shall die in their unfaithfulnes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will send plagues upon thee; widowhood, poverty, famine, sword, and pestilence, to waste thy houses with destruction and deat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 glory of thy Power shall be dried up as a flower, the heat shall arise that is sent over the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ou shalt be weakened as a poor woman with stripes, and as one chastised with wounds, so that the mighty and lovers shall not be able to receive the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ould I with jealousy have so proceeded against thee, saith the Lor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If thou hadst not always slain my chosen, exalting the stroke of thine hands, and saying over their dead, when thou wast drunke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et forth the beauty of thy countenanc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reward of thy whoredom shall be in thy bosom, therefore shalt thou receive recompenc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Like as thou hast done unto my chosen, saith the Lord, even so shall God do unto thee, and shall deliver thee into mischief.]]></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y children shall die of hunger, and thou shalt fall through the sword: thy cities shall be broken down, and all thine shall perish with the sword in the fiel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y that be in the mountains shall die of hunger, and eat their own flesh, and drink their own blood, for very hunger of bread, and thirst of w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hold, saith the Lord, I will bring plagues upon the world; the sword, famine, death, and destructio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ou as unhappy shalt come through the sea, and receive plagues agai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in the passage they shall rush on the idle city, and shall destroy some portion of thy land, and consume part of thy glory, and shall return to Babylon that was destroye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ou shalt be cast down by them as stubble, and they shall be unto thee as fir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shall consume thee, and thy cities, thy land, and thy mountains; all thy woods and thy fruitful trees shall they burn up with fir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y children shall they carry away captive, and, look, what thou hast, they shall spoil it, and mar the beauty of thy fac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wickedness hath exceedingly polluted the whole earth, and their hurtful works are fulfil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saith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hold my tongue no more as touching their wickedness, which they profanely commit, neither will I suffer them in those things, in which they wickedly exercise themselves: behold, the innocent and righteous blood crieth unto me, and the souls of the just complain continually.]]></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2026-06-24T10:44:36Z</dcterms:created>
  <dcterms:modified xsi:type="dcterms:W3CDTF">2026-06-24T10:44:36Z</dcterms:modified>
  <dc:title>Bible.com.au: 2 Esdras 15:1-63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