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9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Esdras 14:1-4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ou shalt be taken away from all, and from henceforth thou shalt remain with my Son, and with such as be like thee, until the times be end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 world hath lost his youth, and the times begin to wax ol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 world is divided into twelve parts, and the ten parts of it are gone already, and half of a tenth par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re remaineth that which is after the half of the tenth par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therefore set thine house in order, and reprove thy people, comfort such of them as be in trouble, and now renounce corrup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et go from thee mortal thoughts, cast away the burdens of man, put off now the weak natu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et aside the thoughts that are most heavy unto thee, and haste thee to flee from these tim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yet greater evils than those which thou hast seen happen shall be done hereaf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look how much the world shall be weaker through age, so much the more shall evils increase upon them that dwell there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e time is fled far away, and leasing is hard at hand: for now hasteth the vision to come, which thou hast se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upon the third day, I sat under an oak, and, behold, there came a voice out of a bush over against me, and said, Esdras, Esdra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answered I before thee, and sai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hold, Lord, I will go, as thou hast commanded me, and reprove the people which are present: but they that shall be born afterward, who shall admonish them? thus the world is set in darkness, and they that dwell therein are without ligh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y law is burnt, therefore no man knoweth the things that are done of thee, or the work that shall beg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f I have found grace before thee, send the Holy Ghost into me, and I shall write all that hath been done in the world since the beginning, which were written in thy law, that men may find thy path, and that they which will live in the latter days may li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answered me, saying, Go thy way, gather the people together, and say unto them, that they seek thee not for forty day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look thou prepare thee many box trees, and take with thee Sarea, Dabria, Selemia, Ecanus, and Asiel, these five which are ready to write swiftl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come hither, and I shall light a candle of understanding in thine heart, which shall not be put out, till the things be performed which thou shalt begin to writ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thou hast done, some things shalt thou publish, and some things shalt thou shew secretly to the wise: to morrow this hour shalt thou begin to writ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went I forth, as he commanded, and gathered all the people together, and sai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ar these words, O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said, Here am I, Lord And I stood up upon my fee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ur fathers at the beginning were strangers in Egypt, from whence they were deliver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received the law of life, which they kept not, which ye also have transgressed after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was the land, even the land of Sion, parted among you by lot: but your fathers, and ye yourselves, have done unrighteousness, and have not kept the ways which the Highest commanded yo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forasmuch as he is a righteous judge, he took from you in time the thing that he had given yo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now are ye here, and your brethren among yo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refore if so be that ye will subdue your own understanding, and reform your hearts, ye shall be kept alive and after death ye shall obtain merc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or after death shall the judgment come, when we shall live again: and then shall the names of the righteous be manifest, and the works of the ungodly shall be declar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Let no man therefore come unto me now, nor seek after me these forty day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o I took the five men, as he commanded me, and we went into the field, and remained ther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 next day, behold, a voice called me, saying, Esdras, open thy mouth, and drink that I give thee to drin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said he unto me, In the bush I did manifestly reveal myself unto Moses, and talked with him, when my people served in Egyp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n opened I my mouth, and, behold, he reached me a full cup, which was full as it were with water, but the colour of it was like fir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I took it, and drank: and when I had drunk of it, my heart uttered understanding, and wisdom grew in my breast, for my spirit strengthened my memor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my mouth was opened, and shut no mor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Highest gave understanding unto the five men, and they wrote the wonderful visions of the night that were told, which they knew not: and they sat forty days, and they wrote in the day, and at night they ate brea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s for me. I spake in the day, and I held not my tongue by nigh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In forty days they wrote two hundred and four book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it came to pass, when the forty days were filled, that the Highest spake, saying, The first that thou hast written publish openly, that the worthy and unworthy may read i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But keep the seventy last, that thou mayest deliver them only to such as be wise among the peopl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For in them is the spring of understanding, the fountain of wisdom, and the stream of knowledg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I did s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sent him and led my people out of Egypt, and brought him up to the mount of where I held him by me a long seaso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old him many wondrous things, and shewed him the secrets of the times, and the end; and commanded him, say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se words shalt thou declare, and these shalt thou hid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now I say unto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at thou lay up in thy heart the signs that I have shewed, and the dreams that thou hast seen, and the interpretations which thou hast heard:]]></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2026-06-15T08:54:28Z</dcterms:created>
  <dcterms:modified xsi:type="dcterms:W3CDTF">2026-06-15T08:54:28Z</dcterms:modified>
  <dc:title>Bible.com.au: 2 Esdras 14:1-48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