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243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lo, as he saw the violence of the multitude that came, he neither lifted up his hand, nor held sword, nor any instrument of w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only I saw that he sent out of his mouth as it had been a blast of fire, and out of his lips a flaming breath, and out of his tongue he cast out sparks and temp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were all mixed together; the blast of fire, the flaming breath, and the great tempest; and fell with violence upon the multitude which was prepared to fight, and burned them up every one, so that upon a sudden of an innumerable multitude nothing was to be perceived, but only dust and smell of smoke: when I saw this I was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 saw I the same man come down from the mountain, and call unto him another peaceable multitu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much people unto him, whereof some were glad, some were sorry, and some of them were bound, and other some brought of them that were offered: then was I sick through great fear, and I awaked, an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hast shewed thy servant these wonders from the beginning, and hast counted me worthy that thou shouldest receive my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w me now yet the interpretation of this dre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s I conceive in mine understanding, woe unto them that shall be left in those days and much more woe unto them that are not left beh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y that were not left were in heavi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understand I the things that are laid up in the latter days, which shall happen unto them, and to those that are left beh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seven days, I dreamed a dream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are they come into great perils and many necessities, like as these dreams decla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is it easier for him that is in danger to come into these things, than to pass away as a cloud out of the world, and not to see the things that happen in the last days. And he answered unto me, an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nterpretation of the vision shall I shew thee, and I will open unto thee the thing that thou hast requi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as thou hast spoken of them that are left behind, this is the interpret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hat shall endure the peril in that time hath kept himself: they that be fallen into danger are such as have works, and faith toward the Al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now this therefore, that they which be left behind are more blessed than they that be d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e meaning of the vision: Whereas thou sawest a man coming up from the midst of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ame is he whom God the Highest hath kept a great season, which by his own self shall deliver his creature: and he shall order them that are left behi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reas thou sawest, that out of his mouth there came as a blast of wind, and fire, and stor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at he held neither sword, nor any instrument of war, but that the rushing in of him destroyed the whole multitude that came to subdue him; this is the interpret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o, there arose a wind from the sea, that it moved all the waves thereo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hold, the days come, when the most High will begin to deliver them that are upon the ear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hall come to the astonishment of them that dwell on the ear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shall undertake to fight against another, one city against another, one place against another, one people against another, and one realm against an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time shall be when these things shall come to pass, and the signs shall happen which I shewed thee before, and then shall my Son be declared, whom thou sawest as a man ascend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all the people hear his voice, every man shall in their own land leave the battle they have one against an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n innumerable multitude shall be gathered together, as thou sawest them, willing to come, and to overcome him by fight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he shall stand upon the top of the mount S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on shall come, and shall be shewed to all men, being prepared and builded, like as thou sawest the hill graven without h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is my Son shall rebuke the wicked inventions of those nations, which for their wicked life are fallen into the tempes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all lay before them their evil thoughts, and the torments wherewith they shall begin to be tormented, which are like unto a flame: and he shall destroy them without labour by the law which is like unto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beheld, and, lo, that man waxed strong with the thousands of heaven: and when he turned his countenance to look, all the things trembled that were seen under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reas thou sawest that he gathered another peaceable multitude un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se are the ten tribes, which were carried away prisoners out of their own land in the time of Osea the king, whom Salmanasar the king of Assyria led away captive, and he carried them over the waters, and so came they into another la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they took this counsel among themselves, that they would leave the multitude of the heathen, and go forth into a further country, where never mankind dwel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 they might there keep their statutes, which they never kept in their own l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entered into Euphrates by the narrow places of the riv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the most High then shewed signs for them, and held still the flood, till they were passed o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through that country there was a great way to go, namely, of a year and a half: and the same region is called Arsare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dwelt they there until the latter time; and now when they shall begin to co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Highest shall stay the springs of the stream again, that they may go through: therefore sawest thou the multitude with peac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ose that be left behind of thy people are they that are found within my bor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soever the voice went out of his mouth, all they burned that heard his voice, like as the earth faileth when it feeleth the fi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when he destroyeth the multitude of the nations that are gathered together, he shall defend his people that remai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n shall he shew them great wond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said I, O Lord that bearest rule, shew me this: Wherefore have I seen the man coming up from the midst of the se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aid unto me, Like as thou canst neither seek out nor know the things that are in the deep of the sea: even so can no man upon earth see my Son, or those that be with him, but in the day ti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is is the interpretation of the dream which thou sawest, and whereby thou only art here lighten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For thou hast forsaken thine own way, and applied thy diligence unto my law, and sought i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y life hast thou ordered in wisdom, and hast called understanding thy moth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refore have I shewed thee the treasures of the Highest: after other three days I will speak other things unto thee, and declare unto thee mighty and wondrous thing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went I forth into the field, giving praise and thanks greatly unto the most High because of his wonders which he did in tim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because he governeth the same, and such things as fall in their seasons: and there I sat three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 this I beheld, and, lo, there was gathered together a multitude of men, out of number, from the four winds of the heaven, to subdue the man that came out of the se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beheld, and, lo, he had graved himself a great mountain, and flew up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ould have seen the region or place whereout the hill was graven, and I could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this I beheld, and, lo, all they which were gathered together to subdue him were sore afraid, and yet durst fight.]]></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2026-06-21T02:15:25Z</dcterms:created>
  <dcterms:modified xsi:type="dcterms:W3CDTF">2026-06-21T02:15:25Z</dcterms:modified>
  <dc:title>Bible.com.au: 2 Esdras 13:1-58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