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6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Esdras 12: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ou hast judged me worthy to shew me the last tim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unto me, This is the interpretation of the vis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eagle, whom thou sawest come up from the sea, is the kingdom which was seen in the vision of thy brother Dani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t was not expounded unto him, therefore now I declare it unto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hold, the days will come, that there shall rise up a kingdom upon earth, and it shall be feared above all the kingdoms that were before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 same shall twelve kings reign, one after ano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of the second shall begin to reign, and shall have more time than any of the twelv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is do the twelve wings signify, which thou sawe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for the voice which thou heardest speak, and that thou sawest not to go out from the heads but from the midst of the body thereof, this is the interpret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at after the time of that kingdom there shall arise great strivings, and it shall stand in peril of failing: nevertheless it shall not then fall, but shall be restored again to his beginn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iles the lion spake these words unto the eagle, I saw,]]></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reas thou sawest the eight small under feathers sticking to her wings, this is the interpreta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at in him there shall arise eight kings, whose times shall be but small, and their years swif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wo of them shall perish, the middle time approaching: four shall be kept until their end begin to approach: but two shall be kept unto the e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reas thou sawest three heads resting, this is the interpreta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his last days shall the most High raise up three kingdoms, and renew many things therein, and they shall have the dominion of the ear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of those that dwell therein, with much oppression, above all those that were before them: therefore are they called the heads of the eag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these are they that shall accomplish his wickedness, and that shall finish his last e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reas thou sawest that the great head appeared no more, it signifieth that one of them shall die upon his bed, and yet with pa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e two that remain shall be slain with the sw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the sword of the one shall devour the other: but at the last shall he fall through the sword himself.]]></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ehold, the head that remained and the four wings appeared no more, and the two went unto it and set themselves up to reign, and their kingdom was small, and full of uproa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whereas thou sawest two feathers under the wings passing over the head that is on the right sid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t signifieth that these are they, whom the Highest hath kept unto their end: this is the small kingdom and full of trouble, as thou sawes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lion, whom thou sawest rising up out of the wood, and roaring, and speaking to the eagle, and rebuking her for her unrighteousness with all the words which thou hast hea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is the anointed, which the Highest hath kept for them and for their wickedness unto the end: he shall reprove them, and shall upbraid them with their cruelt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he shall set them before him alive in judgment, and shall rebuke them, and correct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the rest of my people shall he deliver with mercy, those that have been pressed upon my borders, and he shall make them joyful until the coming of the day of judgment, whereof I have spoken unto thee from the beginn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is is the dream that thou sawest, and these are the interpretation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ou only hast been meet to know this secret of the Highes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refore write all these things that thou hast seen in a book, and hide th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each them to the wise of the people, whose hearts thou knowest may comprehend and keep these secre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saw, and, behold, they appeared no more, and the whole body of the eagle was burnt so that the earth was in great fear: then awaked I out of the trouble and trance of my mind, and from great fear, and said unto my spiri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wait thou here thyself yet seven days more, that it may be shewed thee, whatsoever it pleaseth the Highest to declare unto thee. And with that he went his wa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it came to pass, when all the people saw that the seven days were past, and I not come again into the city, they gathered them all together, from the least unto the greatest, and came unto me, and sai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at have we offended thee? and what evil have we done against thee, that thou forsakest us, and sittest here in this plac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or of all the prophets thou only art left us, as a cluster of the vintage, and as a candle in a dark place, and as a haven or ship preserved from the tempes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re not the evils which are come to us sufficien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f thou shalt forsake us, how much better had it been for us, if we also had been burned in the midst of Sio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For we are not better than they that died there. And they wept with a loud voice. Then answered I them, and sai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e of good comfort, O Israel; and be not heavy, thou house of Jacob:]]></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For the Highest hath you in remembrance, and the Mighty hath not forgotten you in temptatio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s for me, I have not forsaken you, neither am I departed from you: but am come into this place, to pray for the desolation of Sion, and that I might seek mercy for the low estate of your sanctua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o, this hast thou done unto me, in that thou searchest out the ways of the Highes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now go your way home every man, and after these days will I come unto you.]]></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So the people went their way into the city, like as I commanded the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ut I remained still in the field seven days, as the angel commanded me; and did eat only in those days of the flowers of the field, and had my meat of the herb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o, yet am I weary in my mind, and very weak in my spirit; and little strength is there in me, for the great fear wherewith I was afflicted this ni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will I now beseech the Highest, that he will comfort me unto the e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said, Lord that bearest rule, if I have found grace before thy sight, and if I am justified with thee before many others, and if my prayer indeed be come up before thy f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Comfort me then, and shew me thy servant the interpretation and plain difference of this fearful vision, that thou mayest perfectly comfort my soul.]]></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2026-06-24T13:56:45Z</dcterms:created>
  <dcterms:modified xsi:type="dcterms:W3CDTF">2026-06-24T13:56:45Z</dcterms:modified>
  <dc:title>Bible.com.au: 2 Esdras 12:1-51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