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6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let the heads be preserved for the l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beheld, and, lo, the voice went not out of her heads, but from the midst of her bod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numbered her contrary feathers, and, behold, there were eight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looked, and, behold, on the right side there arose one feather, and reigned over all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it was, that when it reigned, the end of it came, and the place thereof appeared no more: so the next following stood up, and reigned, and had a great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happened, that when it reigned, the end of it came also, like as the first, so that it appeared no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came there a voice unto it, and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ar thou that hast borne rule over the earth so long: this I say unto thee, before thou beginnest to appear no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shall none after thee attain unto thy time, neither unto the half thereo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rose the third, and reigned as the other before, and appeared no more al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aw I a dream, and, behold, there came up from the sea an eagle, which had twelve feathered wings, and three hea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went it with all the residue one after another, as that every one reigned, and then appeared no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I beheld, and, lo, in process of time the feathers that followed stood up upon the right side, that they might rule also; and some of them ruled, but within a while they appeared no 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some of them were set up, but ruled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I looked, and, behold, the twelve feathers appeared no more, nor the two little fe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no more upon the eagle’s body, but three heads that rested, and six little w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w I also that two little feathers divided themselves from the six, and remained under the head that was upon the right side: for the four continued in their pl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beheld, and, lo, the feathers that were under the wing thought to set up themselves and to have the ru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beheld, and, lo, there was one set up, but shortly it appeared no 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second was sooner away than the fir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beheld, and, lo, the two that remained thought also in themselves to reig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w, and, behold, she spread her wings over all the earth, and all the winds of the air blew on her, and were gathered toge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so thought, behold, there awaked one of the heads that were at rest, namely, it that was in the midst; for that was greater than the two other hea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n I saw that the two other heads were joined with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ehold, the head was turned with them that were with it, and did eat up the two feathers under the wing that would have reig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is head put the whole earth in fear, and bare rule in it over all those that dwelt upon the earth with much oppression; and it had the governance of the world more than all the wings that had be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fter this I beheld, and, lo, the head that was in the midst suddenly appeared no more, like as the w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re remained the two heads, which also in like sort ruled upon the earth, and over those that dwelt there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beheld, and, lo, the head upon the right side devoured it that was upon the left si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I head a voice, which said unto me, Look before thee, and consider the thing that thou se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 beheld, and lo, as it were a roaring lion chased out of the wood: and I saw that he sent out a man’s voice unto the eagle, and sai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ar thou, I will talk with thee, and the Highest shall say unto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beheld, and out of her feathers there grew other contrary feathers; and they became little feathers and smal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rt not thou it that remainest of the four beasts, whom I made to reign in my world, that the end of their times might come through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fourth came, and overcame all the beasts that were past, and had power over the world with great fearfulness, and over the whole compass of the earth with much wicked oppression; and so long time dwelt he upon the earth with dece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the earth hast thou not judged with tru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ou hast afflicted the meek, thou hast hurt the peaceable, thou hast loved liars, and destroyed the dwellings of them that brought forth fruit, and hast cast down the walls of such as did thee no har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fore is thy wrongful dealing come up unto the Highest, and thy pride unto the Might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Highest also hath looked upon the proud times, and, behold, they are ended, and his abominations are fulfill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refore appear no more, thou eagle, nor thy horrible wings, nor thy wicked feathers nor thy malicious heads, nor thy hurtful claws, nor all thy vain bod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at all the earth may be refreshed, and may return, being delivered from thy violence, and that she may hope for the judgment and mercy of him that made h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er heads were at rest: the head in the midst was greater than the other, yet rested it with the resid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I beheld, and, lo, the eagle flew with her feathers, and reigned upon earth, and over them that dwelt there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w that all things under heaven were subject unto her, and no man spake against her, no, not one creature upon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beheld, and, lo, the eagle rose upon her talons, and spake to her feathers,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tch not all at once: sleep every one in his own place, and watch by course:]]></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2026-06-06T11:45:51Z</dcterms:created>
  <dcterms:modified xsi:type="dcterms:W3CDTF">2026-06-06T11:45:51Z</dcterms:modified>
  <dc:title>Bible.com.au: 2 Esdras 11:1-46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