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presProps" Target="presProps.xml"/>
  <Relationship Id="rId65" Type="http://schemas.openxmlformats.org/officeDocument/2006/relationships/viewProps" Target="viewProps.xml"/>
  <Relationship Id="rId6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89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Esdras 10:1-5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ask the earth, and she shall tell thee, that it is she which ought to mourn for the fall of so many that grow upon h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out of her came all at the first, and out of her shall all others come, and, behold, they walk almost all into destruction, and a multitude of them is utterly rooted ou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o then should make more mourning than she, that hath lost so great a multitude; and not thou, which art sorry but for on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if thou sayest unto me, My lamentation is not like the earth’s, because I have lost the fruit of my womb, which I brought forth with pains, and bare with sorrow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the earth not so: for the multitude present in it according to the course of the earth is gone, as it ca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say I unto thee, Like as thou hast brought forth with labour; even so the earth also hath given her fruit, namely, man, ever since the beginning unto him that made h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therefore keep thy sorrow to thyself, and bear with a good courage that which hath befallen the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if thou shalt acknowledge the determination of God to be just, thou shalt both receive thy son in time, and shalt be commended among wom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o thy way then into the city to thine husba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she said unto me, That will I not do: I will not go into the city, but here will I di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so came to pass, that when my son was entered into his wedding chamber, he fell down, and di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I proceeded to speak further unto her, and sai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o not so, but be counselled by me: for how many are the adversities of Sion? be comforted in regard of the sorrow of Jerusal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thou seest that our sanctuary is laid waste, our altar broken down, our temple destroy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Our psaltery is laid on the ground, our song is put to silence, our rejoicing is at an end, the light of our candlestick is put out, the ark of our covenant is spoiled, our holy things are defiled, and the name that is called upon us is almost profaned: our children are put to shame, our priests are burnt, our Levites are gone into captivity, our virgins are defiled, and our wives ravished; our righteous men carried away, our little ones destroyed, our young men are brought in bondage, and our strong men are become weak;]]></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which is the greatest of all, the seal of Sion hath now lost her honour; for she is delivered into the hands of them that hate u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refore shake off thy great heaviness, and put away the multitude of sorrows, that the Mighty may be merciful unto thee again, and the Highest shall give thee rest and ease from thy labou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it came to pass while I was talking with her, behold, her face upon a sudden shined exceedingly, and her countenance glistered, so that I was afraid of her, and mused what it might b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behold, suddenly she made a great cry very fearful: so that the earth shook at the noise of the woma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I looked, and, behold, the woman appeared unto me no more, but there was a city builded, and a large place shewed itself from the foundations: then was I afraid, and cried with a loud voice, and sai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re is Uriel the angel, who came unto me at the first? for he hath caused me to fall into many trances, and mine end is turned into corruption, and my prayer to rebuk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we all overthrew the lights, and all my neighbours rose up to comfort me: so I took my rest unto the second day at nigh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as I was speaking these words behold, he came unto me, and looked upon m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lo, I lay as one that had been dead, and mine understanding was taken from me: and he took me by the right hand, and comforted me, and set me upon my feet, and said unto m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at aileth thee? and why art thou so disquieted? and why is thine understanding troubled, and the thoughts of thine hear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I said, Because thou hast forsaken me, and yet I did according to thy words, and I went into the field, and, lo, I have seen, and yet see, that I am not able to expres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he said unto me, Stand up manfully, and I will advise the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n said I, Speak on, my lord, in me; only forsake me not, lest I die frustrate of my hop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For I have seen that I knew not, and hear that I do not know.]]></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Or is my sense deceived, or my soul in a drea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Now therefore I beseech thee that thou wilt shew thy servant of this visio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He answered me then, and said, Hear me, and I shall inform thee, and tell thee wherefore thou art afraid: for the Highest will reveal many secret things unto the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t came to pass, when they had all left off to comfort me, to the end I might be quiet; then rose I up by night and fled, and came hither into this field, as thou sees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He hath seen that thy way is right: for that thou sorrowest continually for thy people, and makest great lamentation for Sion.]]></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is therefore is the meaning of the vision which thou lately sawest:]]></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ou sawest a woman mourning, and thou begannest to comfort her:]]></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But now seest thou the likeness of the woman no more, but there appeared unto thee a city builde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whereas she told thee of the death of her son, this is the solution:]]></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is woman, whom thou sawest is Sion: and whereas she said unto thee, even she whom thou seest as a city builde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Whereas, I say, she said unto thee, that she hath been thirty years barren: those are the thirty years wherein there was no offering made in her.]]></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But after thirty years Solomon builded the city and offered offerings: and then bare the barren a son.]]></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whereas she told thee that she nourished him with labour: that was the dwelling in Jerusalem.]]></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But whereas she said unto thee, That my son coming into his marriage chamber happened to have a fail, and died: this was the destruction that came to Jerusal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 do now purpose not to return into the city, but here to stay, and neither to eat nor drink, but continually to mourn and to fast until I die.]]></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behold, thou sawest her likeness, and because she mourned for her son, thou begannest to comfort her: and of these things which have chanced, these are to be opened unto thee.]]></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For now the most High seeth that thou art grieved unfeignedly, and sufferest from thy whole heart for her, so hath he shewed thee the brightness of her glory, and the comeliness of her beauty:]]></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nd therefore I bade thee remain in the field where no house was builded:]]></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For I knew that the Highest would shew this unto thee.]]></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Therefore I commanded thee to go into the field, where no foundation of any building was.]]></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For in the place wherein the Highest beginneth to shew his city, there can no man’s building be able to stand.]]></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nd therefore fear not, let not thine heart be affrighted, but go thy way in, and see the beauty and greatness of the building, as much as thine eyes be able to see:]]></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And then shalt thou hear as much as thine ears may comprehend.]]></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For thou art blessed above many other, and art called with the Highest; and so are but few.]]></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But to morrow at night thou shalt remain he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left I the meditations wherein I was, and spake to her in anger, saying,]]></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And so shall the Highest shew thee visions of the high things, which the most High will do unto them that dwell upon the earth in the last days. So I slept that night and another, like as he commanded me.]]></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ou foolish woman above all other, seest thou not our mourning, and what happeneth unto u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ow that Sion our mother is full of all heaviness, and much humbled, mourning very so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now, seeing we all mourn and are sad, for we are all in heaviness, art thou grieved for one son?]]></a:t>
            </a:r>
          </a:p>
        </p:txBody>
      </p:sp>
    </p:spTree>
  </p:cSld>
  <p:clrMapOvr>
    <a:masterClrMapping/>
  </p:clrMapOvr>
</p:sld>
</file>

<file path=ppt/theme/theme1.xml><?xml version="1.0" encoding="utf-8"?>
<a:theme xmlns:a="http://schemas.openxmlformats.org/drawingml/2006/main" name="Theme92">
  <a:themeElements>
    <a:clrScheme name="Theme9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2026-06-12T01:43:38Z</dcterms:created>
  <dcterms:modified xsi:type="dcterms:W3CDTF">2026-06-12T01:43:38Z</dcterms:modified>
  <dc:title>Bible.com.au: 2 Esdras 10:1-59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