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01096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Corinthians 6:1-1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then, as workers together with him, beseech you also that ye receive not the grace of God in vain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For he saith, I have heard thee in a time accepted, and in the day of salvation have I succoured thee: behold, now is the accepted time; behold, now is the day of salvation.)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ing no offence in any thing, that the ministry be not blamed: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n all things approving ourselves as the ministers of God, in much patience, in afflictions, in necessities, in distresses,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stripes, in imprisonments, in tumults, in labours, in watchings, in fastings;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pureness, by knowledge, by longsuffering, by kindness, by the Holy Ghost, by love unfeigned,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the word of truth, by the power of God, by the armour of righteousness on the right hand and on the left,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honour and dishonour, by evil report and good report: as deceivers, and yet true;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unknown, and yet well known; as dying, and, behold, we live; as chastened, and not killed;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sorrowful, yet alway rejoicing; as poor, yet making many rich; as having nothing, and yet possessing all thing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ye Corinthians, our mouth is open unto you, our heart is enlarge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are not straitened in us, but ye are straitened in your own bowel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for a recompence in the same, (I speak as unto my children,) be ye also enlarge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ye not unequally yoked together with unbelievers: for what fellowship hath righteousness with unrighteousness? and what communion hath light with darkness?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at concord hath Christ with Belial? or what part hath he that believeth with an infidel?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at agreement hath the temple of God with idols? for ye are the temple of the living God; as God hath said, I will dwell in them, and walk in them; and I will be their God, and they shall be my peopl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 come out from among them, and be ye separate, saith the Lord, and touch not the unclean thing; and I will receive you,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ill be a Father unto you, and ye shall be my sons and daughters, saith the Lord Almighty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5">
  <a:themeElements>
    <a:clrScheme name="Theme9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2026-10-14T16:18:12Z</dcterms:created>
  <dcterms:modified xsi:type="dcterms:W3CDTF">2026-10-14T16:18:12Z</dcterms:modified>
  <dc:title>Bible.com.au: 2 Corinthians 6:1-18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