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8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unknown, and yet well known; as dying, and, behold, we live; as chastened, and not kil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rrowful, yet alway rejoicing; as poor, yet making many rich; as having nothing, and yet possessing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Corinthians, our mouth is open unto you, our heart is enlar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not straitened in us, but ye are straitened in your own bowe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for a recompence in the same, (I speak as unto my children,) be ye also enlarg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not unequally yoked together with unbelievers: for what fellowship hath righteousness with unrighteousness? and what communion hath light wit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concord hath Christ with Belial? or what part hath he that believeth with an infidel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agreement hath the temple of God with idols? for ye are the temple of the living God; as God hath said, I will dwell in them, and walk in them; and I will be their God, and they shall be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come out from among them, and be ye separate, saith the Lord, and touch not the unclean thing; and I will receive you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be a Father unto you, and ye shall be my sons and daughters, saith the Lord Al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hen, as workers together with him, beseech you also that ye receive not the grace of God in vai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e saith, I have heard thee in a time accepted, and in the day of salvation have I succoured thee: behold, now is the accepted time; behold, now is the day of salvation.)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no offence in any thing, that the ministry be not blame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all things approving ourselves as the ministers of God, in much patience, in afflictions, in necessities, in distress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tripes, in imprisonments, in tumults, in labours, in watchings, in fasting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pureness, by knowledge, by longsuffering, by kindness, by the Holy Ghost, by love unfeign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ruth, by the power of God, by the armour of righteousness on the right hand and on the lef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onour and dishonour, by evil report and good report: as deceivers, and yet tru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2026-06-14T10:55:45Z</dcterms:created>
  <dcterms:modified xsi:type="dcterms:W3CDTF">2026-06-14T10:55:45Z</dcterms:modified>
  <dc:title>Bible.com.au: 2 Corinthians 6:1-18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