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we labour, that, whether present or absent, we may be accepted of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must all appear before the judgment seat of Christ; that every one may receive the things done in his body, according to that he hath done, whether it be good or b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nowing therefore the terror of the Lord, we persuade men; but we are made manifest unto God; and I trust also are made manifest in your conscien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e commend not ourselves again unto you, but give you occasion to glory on our behalf, that ye may have somewhat to answer them which glory in appearance, and not in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ther we be beside ourselves, it is to God: or whether we be sober, it is for your ca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ve of Christ constraineth us; because we thus judge, that if one died for all, then were all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at he died for all, that they which live should not henceforth live unto themselves, but unto him which died for them, and ros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henceforth know we no man after the flesh: yea, though we have known Christ after the flesh, yet now henceforth know we him no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if any man be in Christ, he is a new creature: old things are passed away; behold, all things are become ne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ings are of God, who hath reconciled us to himself by Jesus Christ, and hath given to us the ministry of reconcili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we know that if our earthly house of this tabernacle were dissolved, we have a building of God, an house not made with hands, eternal in the heave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wit, that God was in Christ, reconciling the world unto himself, not imputing their trespasses unto them; and hath committed unto us the word of reconcili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n we are ambassadors for Christ, as though God did beseech you by us: we pray you in Christ’s stead, be ye reconciled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he hath made him to be sin for us, who knew no sin; that we might be made the righteousness of God i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n this we groan, earnestly desiring to be clothed upon with our house which is from hea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o be that being clothed we shall not be found na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that are in this tabernacle do groan, being burdened: not for that we would be unclothed, but clothed upon, that mortality might be swallowed up of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he that hath wrought us for the selfsame thing is God, who also hath given unto us the earnest of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we are always confident, knowing that, whilst we are at home in the body, we are absent fro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walk by faith, not by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confident, I say, and willing rather to be absent from the body, and to be present with the Lord.]]></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2026-06-14T10:55:30Z</dcterms:created>
  <dcterms:modified xsi:type="dcterms:W3CDTF">2026-06-14T10:55:30Z</dcterms:modified>
  <dc:title>Bible.com.au: 2 Corinthians 5:1-21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