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rsecuted, but not forsaken; cast down, but not destroy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ways bearing about in the body the dying of the Lord Jesus, that the life also of Jesus might be made manifest in our bod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which live are alway delivered unto death for Jesus’ sake, that the life also of Jesus might be made manifest in our mortal fl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death worketh in us, but life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having the same spirit of faith, according as it is written, I believed, and therefore have I spoken; we also believe, and therefore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nowing that he which raised up the Lord Jesus shall raise up us also by Jesus, and shall present us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ll things are for your sakes, that the abundant grace might through the thanksgiving of many redound to the glory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ich cause we faint not; but though our outward man perish, yet the inward man is renewed day by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our light affliction, which is but for a moment, worketh for us a far more exceeding and eternal weight of gl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we look not at the things which are seen, but at the things which are not seen: for the things which are seen are temporal; but the things which are not seen are etern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eeing we have this ministry, as we have received mercy, we faint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ave renounced the hidden things of dishonesty, not walking in craftiness, nor handling the word of God deceitfully; but by manifestation of the truth commending ourselves to every man’s conscience in the sight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our gospel be hid, it is hid to them that are lo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whom the god of this world hath blinded the minds of them which believe not, lest the light of the glorious gospel of Christ, who is the image of God, should shine un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preach not ourselves, but Christ Jesus the Lord; and ourselves your servants for Jesus’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God, who commanded the light to shine out of darkness, hath shined in our hearts, to give the light of the knowledge of the glory of God in the face of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have this treasure in earthen vessels, that the excellency of the power may be of God, and not of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troubled on every side, yet not distressed; we are perplexed, but not in despair;]]></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2026-06-14T10:46:46Z</dcterms:created>
  <dcterms:modified xsi:type="dcterms:W3CDTF">2026-06-14T10:46:46Z</dcterms:modified>
  <dc:title>Bible.com.au: 2 Corinthians 4:1-18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