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the ministration of condemnation be glory, much more doth the ministration of righteousness exceed in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n that which was made glorious had no glory in this respect, by reason of the glory that excell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f that which is done away was glorious, much more that which remaineth is glori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ing then that we have such hope, we use great plainness of spee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t as Moses, which put a vail over his face, that the children of Israel could not stedfastly look to the end of that which is abol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ir minds were blinded: for until this day remaineth the same vail untaken away in the reading of the old testament; which vail is done away in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even unto this day, when Moses is read, the vail is upon their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when it shall turn to the Lord, the vail shall be take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is that Spirit: and where the Spirit of the Lord is, there is liber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e all, with open face beholding as in a glass the glory of the Lord, are changed into the same image from glory to glory, even as by the Spiri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we begin again to commend ourselves? or need we, as some others, epistles of commendation to you, or letters of commendation from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are our epistle written in our hearts, known and read of all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asmuch as ye are manifestly declared to be the epistle of Christ ministered by us, written not with ink, but with the Spirit of the living God; not in tables of stone, but in fleshy tables of the he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uch trust have we through Christ to God-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that we are sufficient of ourselves to think any thing as of ourselves; but our sufficiency is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lso hath made us able ministers of the new testament; not of the letter, but of the spirit: for the letter killeth, but the spirit giveth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ministration of death, written and engraven in stones, was glorious, so that the children of Israel could not stedfastly behold the face of Moses for the glory of his countenance; which glory was to be done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shall not the ministration of the spirit be rather gloriou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2026-06-10T01:57:37Z</dcterms:created>
  <dcterms:modified xsi:type="dcterms:W3CDTF">2026-06-10T01:57:37Z</dcterms:modified>
  <dc:title>Bible.com.au: 2 Corinthians 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