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378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s end also did I write, that I might know the proof of you, whether ye be obedient in all th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ye forgive any thing, I forgive also: for if I forgave any thing, to whom I forgave it, for your sakes forgave I it in the person of Chris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Satan should get an advantage of us: for we are not ignorant of his devic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rthermore, when I came to Troas to preach Christ’s gospel, and a door was opened unto me of the Lor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no rest in my spirit, because I found not Titus my brother: but taking my leave of them, I went from thence into Macedoni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nks be unto God, which always causeth us to triumph in Christ, and maketh manifest the savour of his knowledge by us in every pl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unto God a sweet savour of Christ, in them that are saved, and in them that peris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one we are the savour of death unto death; and to the other the savour of life unto life. And who is sufficient for these thing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not as many, which corrupt the word of God: but as of sincerity, but as of God, in the sight of God speak we in Chri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etermined this with myself, that I would not come again to you in heavi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I make you sorry, who is he then that maketh me glad, but the same which is made sorry by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rote this same unto you, lest, when I came, I should have sorrow from them of whom I ought to rejoice; having confidence in you all, that my joy is the joy of you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much affliction and anguish of heart I wrote unto you with many tears; not that ye should be grieved, but that ye might know the love which I have more abundantly un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have caused grief, he hath not grieved me, but in part: that I may not overcharge you 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icient to such a man is this punishment, which was inflicted of man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contrariwise ye ought rather to forgive him, and comfort him, lest perhaps such a one should be swallowed up with overmuch sorr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beseech you that ye would confirm your love toward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2026-06-18T22:25:54Z</dcterms:created>
  <dcterms:modified xsi:type="dcterms:W3CDTF">2026-06-18T22:25:54Z</dcterms:modified>
  <dc:title>Bible.com.au: 2 Corinthians 2:1-17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