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presProps" Target="presProps.xml"/>
  <Relationship Id="rId27" Type="http://schemas.openxmlformats.org/officeDocument/2006/relationships/viewProps" Target="viewProps.xml"/>
  <Relationship Id="rId2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98397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Corinthians 12:1-2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said unto me, My grace is sufficient for thee: for my strength is made perfect in weakness. Most gladly therefore will I rather glory in my infirmities, that the power of Christ may rest upon me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I take pleasure in infirmities, in reproaches, in necessities, in persecutions, in distresses for Christ’s sake: for when I am weak, then am I strong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become a fool in glorying; ye have compelled me: for I ought to have been commended of you: for in nothing am I behind the very chiefest apostles, though I be nothing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ruly the signs of an apostle were wrought among you in all patience, in signs, and wonders, and mighty deeds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what is it wherein ye were inferior to other churches, except it be that I myself was not burdensome to you? forgive me this wrong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hold, the third time I am ready to come to you; and I will not be burdensome to you: for I seek not yours, but you: for the children ought not to lay up for the parents, but the parents for the children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will very gladly spend and be spent for you; though the more abundantly I love you, the less I be loved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be it so, I did not burden you: nevertheless, being crafty, I caught you with guile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id I make a gain of you by any of them whom I sent unto you?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desired Titus, and with him I sent a brother. Did Titus make a gain of you? walked we not in the same spirit? walked we not in the same steps?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is not expedient for me doubtless to glory. I will come to visions and revelations of the Lord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gain, think ye that we excuse ourselves unto you? we speak before God in Christ: but we do all things, dearly beloved, for your edifying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 fear, lest, when I come, I shall not find you such as I would, and that I shall be found unto you such as ye would not: lest there be debates, envyings, wraths, strifes, backbitings, whisperings, swellings, tumults: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lest, when I come again, my God will humble me among you, and that I shall bewail many which have sinned already, and have not repented of the uncleanness and fornication and lasciviousness which they have committed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knew a man in Christ above fourteen years ago, (whether in the body, I cannot tell; or whether out of the body, I cannot tell: God knoweth;) such an one caught up to the third heaven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knew such a man, (whether in the body, or out of the body, I cannot tell: God knoweth;)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that he was caught up into paradise, and heard unspeakable words, which it is not lawful for a man to utter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f such an one will I glory: yet of myself I will not glory, but in mine infirmitie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ough I would desire to glory, I shall not be a fool; for I will say the truth: but now I forbear, lest any man should think of me above that which he seeth me to be, or that he heareth of m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lest I should be exalted above measure through the abundance of the revelations, there was given to me a thorn in the flesh, the messenger of Satan to buffet me, lest I should be exalted above measur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is thing I besought the Lord thrice, that it might depart from m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7">
  <a:themeElements>
    <a:clrScheme name="Theme8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2026-07-02T04:48:25Z</dcterms:created>
  <dcterms:modified xsi:type="dcterms:W3CDTF">2026-07-02T04:48:25Z</dcterms:modified>
  <dc:title>Bible.com.au: 2 Corinthians 12:1-21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