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5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uld to God ye could bear with me a little in my folly: and indeed bear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am jealous over you with godly jealousy: for I have espoused you to one husband, that I may present you as a chaste virgin to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fear, lest by any means, as the serpent beguiled Eve through his subtilty, so your minds should be corrupted from the simplicity that is in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he that cometh preacheth another Jesus, whom we have not preached, or if ye receive another spirit, which ye have not received, or another gospel, which ye have not accepted, ye might well be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suppose I was not a whit behind the very chiefest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gh I be rude in speech, yet not in knowledge; but we have been throughly made manifest among you in all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I committed an offence in abasing myself that ye might be exalted, because I have preached to you the gospel of God fre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taking wages of them, to do you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was present with you, and wanted, I was chargeable to no man: for that which was lacking to me the brethren which came from Macedonia supplied: and in all things I have kept myself from being burdensome unto you, and so will I keep m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truth of Christ is in me, no man shall stop me of this boasting in the regions of Acha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because I love you not? God know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at I do, that I will do, that I may cut off occasion from them which desire occasion; that wherein they glory, they may be found even as w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uch are false apostles, deceitful workers, transforming themselves into the apostle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marvel; for Satan himself is transformed into an angel of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t is no great thing if his ministers also be transformed as the ministers of righteousness; whose end shall be according to their wor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y again, Let no man think me a fool; if otherwise, yet as a fool receive me, that I may boast myself a li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which I speak, I speak it not after the Lord, but as it were foolishly, in this confidence of boas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many glory after the flesh, I will glory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e suffer fools gladly, seeing ye yourselves are w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suffer, if a man bring you into bondage, if a man devour you, if a man take of you, if a man exalt himself, if a man smite you on the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eak as concerning reproach, as though we had been weak. Howbeit whereinsoever any is bold, (I speak foolishly,) I am bol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the seed of Abraham? so am 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ministers of Christ? (I speak as a fool) I am more; in labours more abundant, in stripes above measure, in prisons more frequent, in deaths o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Jews five times received I forty stripes save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ice was I beaten with rods, once was I stoned, thrice I suffered shipwreck, a night and a day I have been in the d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ourneyings often, in perils of waters, in perils of robbers, in perils by mine own countrymen, in perils by the heathen, in perils in the city, in perils in the wilderness, in perils in the sea, in perils among false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weariness and painfulness, in watchings often, in hunger and thirst, in fastings often, in cold and nake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 those things that are without, that which cometh upon me daily, the care of all the churc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is weak, and I am not weak? who is offended, and I burn n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must needs glory, I will glory of the things which concern mine infirm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our Lord Jesus Christ, which is blessed for evermore, knoweth that I lie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Damascus the governor under Aretas the king kept the city of the Damascenes with a garrison, desirous to apprehend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ough a window in a basket was I let down by the wall, and escaped his han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2026-09-19T12:07:47Z</dcterms:created>
  <dcterms:modified xsi:type="dcterms:W3CDTF">2026-09-19T12:07:47Z</dcterms:modified>
  <dc:title>Bible.com.au: 2 Corinthians 11:1-33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