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315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11: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I was present with you, and wanted, I was chargeable to no man: for that which was lacking to me the brethren which came from Macedonia supplied: and in all things I have kept myself from being burdensome unto you, and so will I keep mysel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the truth of Christ is in me, no man shall stop me of this boasting in the regions of Achai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refore? because I love you not? God knowe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what I do, that I will do, that I may cut off occasion from them which desire occasion; that wherein they glory, they may be found even as w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such are false apostles, deceitful workers, transforming themselves into the apostles of Chri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no marvel; for Satan himself is transformed into an angel of ligh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fore it is no great thing if his ministers also be transformed as the ministers of righteousness; whose end shall be according to their work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say again, Let no man think me a fool; if otherwise, yet as a fool receive me, that I may boast myself a litt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 which I speak, I speak it not after the Lord, but as it were foolishly, in this confidence of boast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eeing that many glory after the flesh, I will glory als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uld to God ye could bear with me a little in my folly: and indeed bear with 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ye suffer fools gladly, seeing ye yourselves are wi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ye suffer, if a man bring you into bondage, if a man devour you, if a man take of you, if a man exalt himself, if a man smite you on the fa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speak as concerning reproach, as though we had been weak. Howbeit whereinsoever any is bold, (I speak foolishly,) I am bold als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re they Hebrews? so am I. Are they Israelites? so am I. Are they the seed of Abraham? so am 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re they ministers of Christ? (I speak as a fool) I am more; in labours more abundant, in stripes above measure, in prisons more frequent, in deaths of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f the Jews five times received I forty stripes save o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rice was I beaten with rods, once was I stoned, thrice I suffered shipwreck, a night and a day I have been in the deep;]]></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n journeyings often, in perils of waters, in perils of robbers, in perils by mine own countrymen, in perils by the heathen, in perils in the city, in perils in the wilderness, in perils in the sea, in perils among false brethr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n weariness and painfulness, in watchings often, in hunger and thirst, in fastings often, in cold and nakednes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side those things that are without, that which cometh upon me daily, the care of all the church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 am jealous over you with godly jealousy: for I have espoused you to one husband, that I may present you as a chaste virgin to Chris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o is weak, and I am not weak? who is offended, and I burn no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f I must needs glory, I will glory of the things which concern mine infirmiti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God and Father of our Lord Jesus Christ, which is blessed for evermore, knoweth that I lie no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n Damascus the governor under Aretas the king kept the city of the Damascenes with a garrison, desirous to apprehend 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rough a window in a basket was I let down by the wall, and escaped his hand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I fear, lest by any means, as the serpent beguiled Eve through his subtilty, so your minds should be corrupted from the simplicity that is in Chri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if he that cometh preacheth another Jesus, whom we have not preached, or if ye receive another spirit, which ye have not received, or another gospel, which ye have not accepted, ye might well bear with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I suppose I was not a whit behind the very chiefest apostl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ough I be rude in speech, yet not in knowledge; but we have been throughly made manifest among you in all thing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ave I committed an offence in abasing myself that ye might be exalted, because I have preached to you the gospel of God free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robbed other churches, taking wages of them, to do you service.]]></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2026-07-24T17:47:49Z</dcterms:created>
  <dcterms:modified xsi:type="dcterms:W3CDTF">2026-07-24T17:47:49Z</dcterms:modified>
  <dc:title>Bible.com.au: 2 Corinthians 11:1-33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