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I may not seem as if I would terrify you by lett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is letters, say they, are weighty and powerful; but his bodily presence is weak, and his speech contempti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such an one think this, that, such as we are in word by letters when we are absent, such will we be also in deed when we are pres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e dare not make ourselves of the number, or compare ourselves with some that commend themselves: but they measuring themselves by themselves, and comparing themselves among themselves, are not w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e will not boast of things without our measure, but according to the measure of the rule which God hath distributed to us, a measure to reach even un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stretch not ourselves beyond our measure, as though we reached not unto you: for we are come as far as to you also in preaching the gospel of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t boasting of things without our measure, that is, of other men’s labours; but having hope, when your faith is increased, that we shall be enlarged by you according to our rule abundant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preach the gospel in the regions beyond you, and not to boast in another man’s line of things made ready to our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that glorieth, let him glory in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not he that commendeth himself is approved, but whom the Lord commende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 Paul myself beseech you by the meekness and gentleness of Christ, who in presence am base among you, but being absent am bold toward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 beseech you, that I may not be bold when I am present with that confidence, wherewith I think to be bold against some, which think of us as if we walked according to the fles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ough we walk in the flesh, we do not war after the fle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weapons of our warfare are not carnal, but mighty through God to the pulling down of strong hol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asting down imaginations, and every high thing that exalteth itself against the knowledge of God, and bringing into captivity every thought to the obedience of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aving in a readiness to revenge all disobedience, when your obedience is fulfil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ye look on things after the outward appearance? If any man trust to himself that he is Christ’s, let him of himself think this again, that, as he is Christ’s, even so are we Chri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ough I should boast somewhat more of our authority, which the Lord hath given us for edification, and not for your destruction, I should not be ashamed:]]></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2026-06-14T10:46:54Z</dcterms:created>
  <dcterms:modified xsi:type="dcterms:W3CDTF">2026-06-14T10:46:54Z</dcterms:modified>
  <dc:title>Bible.com.au: 2 Corinthians 10:1-18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