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4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east end, over against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And Huram finished the work that he was to make for king Solomon for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it, the two pillars, and the pommels, and the chapiters which were on the top of the two pillars, and the two wreaths to cover the two pommels of the chapiters which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ur hundred pomegranates on the two wreaths; two rows of pomegranates on each wreath, to cover the two pommels of the chapiters which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bases, and lav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ir instruments, did Huram his father make to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th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for the house of God, the golden altar also, and the tables whereon the shewbread was s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candlesticks with their lamps, that they should burn after the manner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made he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censers, of pure gold: and the entry of the house, the inner doors thereof for the most holy place, and the doors of the house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a molten sea of ten cubits from brim to brim, round in compass, and five cubits the height thereof; and a line of thirty cubits did compass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ten in a cubit, compassing the sea round about. Two rows of oxen were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thickness of it was an handbreadth, and the brim of it like the work of the brim of a cup, with flowers of lilies; and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they offered for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en candlesticks of gold according to their form, and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2026-06-16T11:08:19Z</dcterms:created>
  <dcterms:modified xsi:type="dcterms:W3CDTF">2026-06-16T11:08:19Z</dcterms:modified>
  <dc:title>Bible.com.au: 2 Chronicles 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