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el, his brethren, and Hashabiah and Jeiel and Jozabad, chief of the Levites, gave unto the Levites for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in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from their hands,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according to the divisions of the families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but the other holy offerings sod they in pots, and in caldrons, and in pans, and divided them speedily among all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made ready for themselves, and for the priests: because the priests the sons of Aaron were busied in offering of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aited at every gate; they might not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ll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ho king of Egypt came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for God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ho from the mou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ervants therefore took him out of that chariot, and put him in the second chariot that he had; and they brought him to Jerusalem, and he died, and was buried in one of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the singing women spake of Josiah in their lamentations to this day, and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ness, according to that which wa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deed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Levites that taught all Israel, which were holy unto the LORD, Put the holy ark in the house which Solomon the son of David king of Israel did build; it shall not be a burden upon your shoulders: serve now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by the houses of your fathers, after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milies of the fathers of your brethren the people, and after the division of the famil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ll the passover, and sanctify yourselves, and prepare your brethren, that they may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people, of the flock, lambs and kids, all for the passover offerings, for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willingly unto the people, to the priests, and to the Levites: Hilkiah and Zechariah and Jehiel,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2026-07-23T10:49:09Z</dcterms:created>
  <dcterms:modified xsi:type="dcterms:W3CDTF">2026-07-23T10:49:09Z</dcterms:modified>
  <dc:title>Bible.com.au: 2 Chronicles 35:1-27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