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33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2: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this did Sennacherib king of Assyria send his servants to Jerusalem, (but he himself laid siege against Lachish, and all his power with him,) unto Hezekiah king of Judah, and unto all Judah that were at Jerusalem, say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us saith Sennacherib king of Assyria, Whereon do ye trust, that ye abide in the siege in Jerusal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oth not Hezekiah persuade you to give over yourselves to die by famine and by thirst, saying, The LORD our God shall deliver us out of the hand of the king of Assyri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ath not the same Hezekiah taken away his high places and his altars, and commanded Judah and Jerusalem, saying, Ye shall worship before one altar, and burn incense upon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now ye not what I and my fathers have done unto all the people of other lands? were the gods of the nations of those lands any ways able to deliver their lands out of mine h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o was there among all the gods of those nations that my fathers utterly destroyed, that could deliver his people out of mine hand, that your God should be able to deliver you out of mine h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refore let not Hezekiah deceive you, nor persuade you on this manner, neither yet believe him: for no god of any nation or kingdom was able to deliver his people out of mine hand, and out of the hand of my fathers: how much less shall your God deliver you out of mine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is servants spake yet more against the LORD God, and against his servant Hezeki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wrote also letters to rail on the LORD God of Israel, and to speak against him, saying, As the gods of the nations of other lands have not delivered their people out of mine hand, so shall not the God of Hezekiah deliver his people out of mine h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y cried with a loud voice in the Jews’ speech unto the people of Jerusalem that were on the wall, to affright them, and to trouble them; that they might take the ci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se things, and the establishment thereof, Sennacherib king of Assyria came, and entered into Judah, and encamped against the fenced cities, and thought to win them for himself.]]></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spake against the God of Jerusalem, as against the gods of the people of the earth, which were the work of the hands of ma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for this cause Hezekiah the king, and the prophet Isaiah the son of Amoz, prayed and cried to heav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sent an angel, which cut off all the mighty men of valour, and the leaders and captains in the camp of the king of Assyria. So he returned with shame of face to his own land. And when he was come into the house of his god, they that came forth of his own bowels slew him there with the sw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us the LORD saved Hezekiah and the inhabitants of Jerusalem from the hand of Sennacherib the king of Assyria, and from the hand of all other, and guided them on every sid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many brought gifts unto the LORD to Jerusalem, and presents to Hezekiah king of Judah: so that he was magnified in the sight of all nations from thencefor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those days Hezekiah was sick to the death, and prayed unto the LORD: and he spake unto him, and he gave him a sig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Hezekiah rendered not again according to the benefit done unto him; for his heart was lifted up: therefore there was wrath upon him, and upon Judah and Jerusal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twithstanding Hezekiah humbled himself for the pride of his heart, both he and the inhabitants of Jerusalem, so that the wrath of the LORD came not upon them in the days of Hezeki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zekiah had exceeding much riches and honour: and he made himself treasuries for silver, and for gold, and for precious stones, and for spices, and for shields, and for all manner of pleasant jewel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torehouses also for the increase of corn, and wine, and oil; and stalls for all manner of beasts, and cotes for flock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Hezekiah saw that Sennacherib was come, and that he was purposed to fight against Jerusal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oreover he provided him cities, and possessions of flocks and herds in abundance: for God had given him substance very muc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is same Hezekiah also stopped the upper watercourse of Gihon, and brought it straight down to the west side of the city of David. And Hezekiah prospered in all his work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owbeit in the business of the ambassadors of the princes of Babylon, who sent unto him to enquire of the wonder that was done in the land, God left him, to try him, that he might know all that was in his hear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the rest of the acts of Hezekiah, and his goodness, behold, they are written in the vision of Isaiah the prophet, the son of Amoz, and in the book of the kings of Judah and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zekiah slept with his fathers, and they buried him in the chiefest of the sepulchres of the sons of David: and all Judah and the inhabitants of Jerusalem did him honour at his death. And Manasseh his son reigned in his stea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took counsel with his princes and his mighty men to stop the waters of the fountains which were without the city: and they did help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re was gathered much people together, who stopped all the fountains, and the brook that ran through the midst of the land, saying, Why should the kings of Assyria come, and find much wa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so he strengthened himself, and built up all the wall that was broken, and raised it up to the towers, and another wall without, and repaired Millo in the city of David, and made darts and shields in abundan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et captains of war over the people, and gathered them together to him in the street of the gate of the city, and spake comfortably to them, say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 strong and courageous, be not afraid nor dismayed for the king of Assyria, nor for all the multitude that is with him: for there be more with us than with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ith him is an arm of flesh; but with us is the LORD our God to help us, and to fight our battles. And the people rested themselves upon the words of Hezekiah king of Judah.]]></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2026-08-04T04:17:47Z</dcterms:created>
  <dcterms:modified xsi:type="dcterms:W3CDTF">2026-08-04T04:17:47Z</dcterms:modified>
  <dc:title>Bible.com.au: 2 Chronicles 32:1-33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