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758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eight of the nails was fifty shekels of gold. And he overlaid the upper chambers with g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e most holy house he made two cherubims of image work, and overlaid them with g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wings of the cherubims were twenty cubits long: one wing of the one cherub was five cubits, reaching to the wall of the house: and the other wing was likewise five cubits, reaching to the wing of the other cheru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e wing of the other cherub was five cubits, reaching to the wall of the house: and the other wing was five cubits also, joining to the wing of the other cheru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ings of these cherubims spread themselves forth twenty cubits: and they stood on their feet, and their faces were inwa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made the vail of blue, and purple, and crimson, and fine linen, and wrought cherubims there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he made before the house two pillars of thirty and five cubits high, and the chapiter that was on the top of each of them was five cubi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made chains, as in the oracle, and put them on the heads of the pillars; and made an hundred pomegranates, and put them on the cha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reared up the pillars before the temple, one on the right hand, and the other on the left; and called the name of that on the right hand Jachin, and the name of that on the left Boaz.]]></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olomon began to build the house of the LORD at Jerusalem in mount Moriah, where the Lord appeared unto David his father, in the place that David had prepared in the threshingfloor of Ornan the Jebusi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began to build in the second day of the second month, in the fourth year of his reig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se are the things wherein Solomon was instructed for the building of the house of God. The length by cubits after the first measure was threescore cubits, and the breadth twenty cubi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porch that was in the front of the house, the length of it was according to the breadth of the house, twenty cubits, and the height was an hundred and twenty: and he overlaid it within with pure g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greater house he cieled with fir tree, which he overlaid with fine gold, and set thereon palm trees and cha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garnished the house with precious stones for beauty: and the gold was gold of Parv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overlaid also the house, the beams, the posts, and the walls thereof, and the doors thereof, with gold; and graved cherubims on the wal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made the most holy house, the length whereof was according to the breadth of the house, twenty cubits, and the breadth thereof twenty cubits: and he overlaid it with fine gold, amounting to six hundred talents.]]></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2026-05-30T16:47:01Z</dcterms:created>
  <dcterms:modified xsi:type="dcterms:W3CDTF">2026-05-30T16:47:01Z</dcterms:modified>
  <dc:title>Bible.com.au: 2 Chronicles 3:1-17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