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86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7: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tham slept with his fathers, and they buried him in the city of David: and Ahaz his son reigned in his st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tham was twenty and five years old when he began to reign, and he reigned sixteen years in Jerusalem. His mother’s name also was Jerushah, the daughter of Zado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right in the sight of the LORD, according to all that his father Uzziah did: howbeit he entered not into the temple of the LORD. And the people did yet corrupt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built the high gate of the house of the LORD, and on the wall of Ophel he built muc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over he built cities in the mountains of Judah, and in the forests he built castles and tow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fought also with the king of the Ammonites, and prevailed against them. And the children of Ammon gave him the same year an hundred talents of silver, and ten thousand measures of wheat, and ten thousand of barley. So much did the children of Ammon pay unto him, both the second year, and the thi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otham became mighty, because he prepared his ways before the LORD his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 rest of the acts of Jotham, and all his wars, and his ways, lo, they are written in the book of the kings of Israel and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s five and twenty years old when he began to reign, and reigned sixteen years in Jerusalem.]]></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2026-06-12T02:46:59Z</dcterms:created>
  <dcterms:modified xsi:type="dcterms:W3CDTF">2026-06-12T02:46:59Z</dcterms:modified>
  <dc:title>Bible.com.au: 2 Chronicles 27:1-9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