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to prepare me timber in abundance: for the house which I am about to build shall be wonderful gr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hold, I will give to thy servants, the hewers that cut timber, twenty thousand measures of beaten wheat, and twenty thousand measures of barley, and twenty thousand baths of wine, and twenty thousand baths of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uram the king of Tyre answered in writing, which he sent to Solomon, Because the LORD hath loved his people, he hath made thee king ove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uram said moreover, Blessed be the LORD God of Israel, that made heaven and earth, who hath given to David the king a wise son, endued with prudence and understanding, that might build an house for the LORD, and an house for his king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I have sent a cunning man, endued with understanding, of Huram my fath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 of a woman of the daughters of Dan, and his father was a man of Tyre, skilful to work in gold, and in silver, in brass, in iron, in stone, and in timber, in purple, in blue, and in fine linen, and in crimson; also to grave any manner of graving, and to find out every device which shall be put to him, with thy cunning men, and with the cunning men of my lord David thy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the wheat, and the barley, the oil, and the wine, which my lord hath spoken of, let him send unto his serv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e will cut wood out of Lebanon, as much as thou shalt need: and we will bring it to thee in floats by sea to Joppa; and thou shalt carry it up to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lomon numbered all the strangers that were in the land of Israel, after the numbering wherewith David his father had numbered them; and they were found an hundred and fifty thousand and three thousand and six hund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et threescore and ten thousand of them to be bearers of burdens, and fourscore thousand to be hewers in the mountain, and three thousand and six hundred overseers to set the people a 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lomon determined to build an house for the name of the LORD, and an house for his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told out threescore and ten thousand men to bear burdens, and fourscore thousand to hew in the mountain, and three thousand and six hundred to overse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sent to Huram the king of Tyre, saying, As thou didst deal with David my father, and didst send him cedars to build him an house to dwell therein, even so deal with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I build an house to the name of the LORD my God, to dedicate it to him, and to burn before him sweet incense, and for the continual shewbread, and for the burnt offerings morning and evening, on the sabbaths, and on the new moons, and on the solemn feasts of the LORD our God. This is an ordinance for ever to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house which I build is great: for great is our God above all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o is able to build him an house, seeing the heaven and heaven of heavens cannot contain him? who am I then, that I should build him an house, save only to burn sacrifice befor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end me now therefore a man cunning to work in gold, and in silver, and in brass, and in iron, and in purple, and crimson, and blue, and that can skill to grave with the cunning men that are with me in Judah and in Jerusalem, whom David my father did provi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nd me also cedar trees, fir trees, and algum trees, out of Lebanon: for I know that thy servants can skill to cut timber in Lebanon; and, behold, my servants shall be with thy servant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2026-08-03T06:17:37Z</dcterms:created>
  <dcterms:modified xsi:type="dcterms:W3CDTF">2026-08-03T06:17:37Z</dcterms:modified>
  <dc:title>Bible.com.au: 2 Chronicles 2:1-18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