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 strangers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ffered unto the LORD the same time,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a covenant to seek the LORD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hosoever would not seek the LORD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concerning Maachah the mother of Asa the king, he removed her from being queen, because she had made an idol in a grove: and Asa cut down her idol, and stamped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a long season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in their trouble did turn unto the LORD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count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tion was destroyed of nation, and city of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ye strong therefore, and let not your hands be wea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ble idols out of all the land of Judah and Benjamin, and out of the cities which he had taken from mount Ephraim, and renewed the altar of the LORD, that was before the porch of the LOR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2026-05-21T05:45:13Z</dcterms:created>
  <dcterms:modified xsi:type="dcterms:W3CDTF">2026-05-21T05:45:13Z</dcterms:modified>
  <dc:title>Bible.com.au: 2 Chronicles 15:1-19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