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doraim, and Lachish, and Azek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Zorah, and Aijalon, and Hebron, which are in Judah and in Benjamin fenced cit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fortified the strong holds, and put captains in them, and store of victual, and of oil and w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every several city he put shields and spears, and made them exceeding strong, having Judah and Benjamin on his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riests and the Levites that were in all Israel resorted to him out of all their coa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evites left their suburbs and their possession, and came to Judah and Jerusalem: for Jeroboam and his sons had cast them off from executing the priest’s office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ordained him priests for the high places, and for the devils, and for the calves which he had ma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fter them out of all the tribes of Israel such as set their hearts to seek the LORD God of Israel came to Jerusalem, to sacrifice unto the LORD God of their fa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y strengthened the kingdom of Judah, and made Rehoboam the son of Solomon strong, three years: for three years they walked in the way of David and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Rehoboam took him Mahalath the daughter of Jerimoth the son of David to wife, and Abihail the daughter of Eliab the son of Jes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Rehoboam was come to Jerusalem, he gathered of the house of Judah and Benjamin an hundred and fourscore thousand chosen men, which were warriors, to fight against Israel, that he might bring the kingdom again to Reh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ch bare him children; Jeush, and Shamariah, and Zah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fter her he took Maachah the daughter of Absalom; which bare him Abijah, and Attai, and Ziza, and Shelom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ehoboam loved Maachah the daughter of Absalom above all his wives and his concubines: (for he took eighteen wives, and threescore concubines; and begat twenty and eight sons, and threescore daugh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Rehoboam made Abijah the son of Maachah the chief, to be ruler among his brethren: for he thought to make him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dealt wisely, and dispersed of all his children throughout all the countries of Judah and Benjamin, unto every fenced city: and he gave them victual in abundance. And he desired many wi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word of the LORD came to Shemaiah the man of God,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peak unto Rehoboam the son of Solomon, king of Judah, and to all Israel in Judah and Benjamin,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saith the LORD, Ye shall not go up, nor fight against your brethren: return every man to his house: for this thing is done of me. And they obeyed the words of the LORD, and returned from going against Jerobo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ehoboam dwelt in Jerusalem, and built cities for defence in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built even Beth-lehem, and Etam, and Teko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th-zur, and Shoco, and Adull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ath, and Mareshah, and Ziph,]]></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2026-06-24T09:58:36Z</dcterms:created>
  <dcterms:modified xsi:type="dcterms:W3CDTF">2026-06-24T09:58:36Z</dcterms:modified>
  <dc:title>Bible.com.au: 2 Chronicles 11:1-23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