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O LORD God, let thy promise unto David my father be established: for thou hast made me king over a people like the dust of the earth in multitu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ive me now wisdom and knowledge, that I may go out and come in before this people: for who can judge this thy people, that is so gr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said to Solomon, Because this was in thine heart, and thou hast not asked riches, wealth, or honour, nor the life of thine enemies, neither yet hast asked long life; but hast asked wisdom and knowledge for thyself, that thou mayest judge my people, over whom I have made the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sdom and knowledge is granted unto thee; and I will give thee riches, and wealth, and honour, such as none of the kings have had that have been before thee, neither shall there any after thee have the li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olomon came from his journey to the high place that was at Gibeon to Jerusalem, from before the tabernacle of the congregation, and reigned over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olomon gathered chariots and horsemen: and he had a thousand and four hundred chariots, and twelve thousand horsemen, which he placed in the chariot cities, and with the king at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king made silver and gold at Jerusalem as plenteous as stones, and cedar trees made he as the sycomore trees that are in the vale for abund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lomon had horses brought out of Egypt, and linen yarn: the king’s merchants received the linen yarn at a pri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fetched up, and brought forth out of Egypt a chariot for six hundred shekels of silver, and an horse for an hundred and fifty: and so brought they out horses for all the kings of the Hittites, and for the kings of Syria, by their mea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olomon the son of David was strengthened in his kingdom, and the LORD his God was with him, and magnified him exceeding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olomon spake unto all Israel, to the captains of thousands and of hundreds, and to the judges, and to every governor in all Israel, the chief of the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olomon, and all the congregation with him, went to the high place that was at Gibeon; for there was the tabernacle of the congregation of God, which Moses the servant of the LORD had made in the wilder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ark of God had David brought up from Kirjath-jearim to the place which David had prepared for it: for he had pitched a tent for it at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the brasen altar, that Bezaleel the son of Uri, the son of Hur, had made, he put before the tabernacle of the LORD: and Solomon and the congregation sought unt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lomon went up thither to the brasen altar before the LORD, which was at the tabernacle of the congregation, and offered a thousand burnt offerings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at night did God appear unto Solomon, and said unto him, Ask what I shall give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lomon said unto God, Thou hast shewed great mercy unto David my father, and hast made me to reign in his stead.]]></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2026-06-14T10:44:56Z</dcterms:created>
  <dcterms:modified xsi:type="dcterms:W3CDTF">2026-06-14T10:44:56Z</dcterms:modified>
  <dc:title>Bible.com.au: 2 Chronicles 1:1-17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