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01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s many servants as are under the yoke count their own masters worthy of all honour, that the name of God and his doctrine be not blasphe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hat have believing masters, let them not despise them, because they are brethren; but rather do them service, because they are faithful and beloved, partakers of the benefit. These things teach and exh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man teach otherwise, and consent not to wholesome words, even the words of our Lord Jesus Christ, and to the doctrine which is according to godl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proud, knowing nothing, but doting about questions and strifes of words, whereof cometh envy, strife, railings, evil surmis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verse disputings of men of corrupt minds, and destitute of the truth, supposing that gain is godliness: from such withdraw th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is world, and it is certain we can carry noth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ving food and raiment let us be therewith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that will be rich fall into temptation and a snare, and into many foolish and hurtful lusts, which drown men in destruction and per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the root of all evil: which while some coveted after, they have erred from the faith, and pierced themselves through with many sorr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ou, O man of God, flee these things; and follow after righteousness, godliness, faith, love, patience, mee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faith, lay hold on eternal life, whereunto thou art also called, and hast professed a good profession before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give thee charge in the sight of God, who quickeneth all things, and before Christ Jesus, who before Pontius Pilate witnessed a good conf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ou keep this commandment without spot, unrebukeable,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in his times he shall shew, who is the blessed and only Potentate,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only hath immortality, dwelling in the light which no man can approach unto; whom no man hath seen, nor can see: to whom be honour and power everlasting.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arge them that are rich in this world, that they be not highminded, nor trust in uncertain riches, but in the living God, who giveth us richly all things to en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do good, that they be rich in good works, ready to distribute, willing to communic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ing up in store for themselves a good foundation against the time to come, that they may lay hold on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Timothy, keep that which is committed to thy trust, avoiding profane and vain babblings, and oppositions of science falsely so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professing have erred concerning the faith. Grace be with thee.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2026-10-05T12:38:36Z</dcterms:created>
  <dcterms:modified xsi:type="dcterms:W3CDTF">2026-10-05T12:38:36Z</dcterms:modified>
  <dc:title>Bible.com.au: 1 Timothy 6:1-21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