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that will be rich fall into temptation and a snare, and into many foolish and hurtful lusts, which drown men in destruction and perdi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ove of money is the root of all evil: which while some coveted after, they have erred from the faith, and pierced themselves through with many sorro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ou, O man of God, flee these things; and follow after righteousness, godliness, faith, love, patience, meek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ght the good fight of faith, lay hold on eternal life, whereunto thou art also called, and hast professed a good profession before many witnes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give thee charge in the sight of God, who quickeneth all things, and before Christ Jesus, who before Pontius Pilate witnessed a good conf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hou keep this commandment without spot, unrebukeable, until the appearing of our Lord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ch in his times he shall shew, who is the blessed and only Potentate, the King of kings, and Lord of lor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only hath immortality, dwelling in the light which no man can approach unto; whom no man hath seen, nor can see: to whom be honour and power everlasting. A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harge them that are rich in this world, that they be not highminded, nor trust in uncertain riches, but in the living God, who giveth us richly all things to en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they do good, that they be rich in good works, ready to distribute, willing to communic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as many servants as are under the yoke count their own masters worthy of all honour, that the name of God and his doctrine be not blasphem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ying up in store for themselves a good foundation against the time to come, that they may lay hold on eternal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 Timothy, keep that which is committed to thy trust, avoiding profane and vain babblings, and oppositions of science falsely so cal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ch some professing have erred concerning the faith. Grace be with thee. A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that have believing masters, let them not despise them, because they are brethren; but rather do them service, because they are faithful and beloved, partakers of the benefit. These things teach and exho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 man teach otherwise, and consent not to wholesome words, even the words of our Lord Jesus Christ, and to the doctrine which is according to godli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proud, knowing nothing, but doting about questions and strifes of words, whereof cometh envy, strife, railings, evil surmis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rverse disputings of men of corrupt minds, and destitute of the truth, supposing that gain is godliness: from such withdraw thy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liness with contentment is great 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e brought nothing into this world, and it is certain we can carry nothing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aving food and raiment let us be therewith content.]]></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2026-06-12T01:44:44Z</dcterms:created>
  <dcterms:modified xsi:type="dcterms:W3CDTF">2026-06-12T01:44:44Z</dcterms:modified>
  <dc:title>Bible.com.au: 1 Timothy 6:1-21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