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6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not a widow be taken into the number under threescore years old, having been the wife of one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ll reported of for good works; if she have brought up children, if she have lodged strangers, if she have washed the saints’ feet, if she have relieved the afflicted, if she have diligently followed every good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younger widows refuse: for when they have begun to wax wanton against Christ, they will mar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ing damnation, because they have cast off their first fa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ithal they learn to be idle, wandering about from house to house; and not only idle, but tattlers also and busybodies, speaking things which they ought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therefore that the younger women marry, bear children, guide the house, give none occasion to the adversary to speak reproachful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some are already turned aside after Sat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y man or woman that believeth have widows, let them relieve them, and let not the church be charged; that it may relieve them that are widows inde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the elders that rule well be counted worthy of double honour, especially they who labour in the word and doctri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scripture saith, Thou shalt not muzzle the ox that treadeth out the corn. And, The labourer is worthy of his re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buke not an elder, but intreat him as a father; and the younger men as brethr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gainst an elder receive not an accusation, but before two or three witnes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m that sin rebuke before all, that others also may f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charge thee before God, and the Lord Jesus Christ, and the elect angels, that thou observe these things without preferring one before another, doing nothing by partial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ay hands suddenly on no man, neither be partaker of other men’s sins: keep thyself pu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rink no longer water, but use a little wine for thy stomach’s sake and thine often infirmit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men’s sins are open beforehand, going before to judgment; and some men they follow af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kewise also the good works of some are manifest beforehand; and they that are otherwise cannot be h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lder women as mothers; the younger as sisters, with all pur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nour widows that are widows ind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f any widow have children or nephews, let them learn first to shew piety at home, and to requite their parents: for that is good and acceptable before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she that is a widow indeed, and desolate, trusteth in God, and continueth in supplications and prayers night and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he that liveth in pleasure is dead while she live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se things give in charge, that they may be blamel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any provide not for his own, and specially for those of his own house, he hath denied the faith, and is worse than an infidel.]]></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2026-06-12T02:47:06Z</dcterms:created>
  <dcterms:modified xsi:type="dcterms:W3CDTF">2026-06-12T02:47:06Z</dcterms:modified>
  <dc:title>Bible.com.au: 1 Timothy 5:1-25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