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not a widow be taken into the number under threescore years old, having been the wife of one 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ll reported of for good works; if she have brought up children, if she have lodged strangers, if she have washed the saints’ feet, if she have relieved the afflicted, if she have diligently followed every good wo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younger widows refuse: for when they have begun to wax wanton against Christ, they will mar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ing damnation, because they have cast off their first fai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ithal they learn to be idle, wandering about from house to house; and not only idle, but tattlers also and busybodies, speaking things which they ought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therefore that the younger women marry, bear children, guide the house, give none occasion to the adversary to speak reproachful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some are already turned aside after Sat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 man or woman that believeth have widows, let them relieve them, and let not the church be charged; that it may relieve them that are widows inde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the elders that rule well be counted worthy of double honour, especially they who labour in the word and doctri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scripture saith, Thou shalt not muzzle the ox that treadeth out the corn. And, The labourer is worthy of his rew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buke not an elder, but intreat him as a father; and the younger men as brethr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gainst an elder receive not an accusation, but before two or three witnes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m that sin rebuke before all, that others also may f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charge thee before God, and the Lord Jesus Christ, and the elect angels, that thou observe these things without preferring one before another, doing nothing by partiali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ay hands suddenly on no man, neither be partaker of other men’s sins: keep thyself pu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rink no longer water, but use a little wine for thy stomach’s sake and thine often infirmit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men’s sins are open beforehand, going before to judgment; and some men they follow af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ikewise also the good works of some are manifest beforehand; and they that are otherwise cannot be h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elder women as mothers; the younger as sisters, with all pur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nour widows that are widows ind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any widow have children or nephews, let them learn first to shew piety at home, and to requite their parents: for that is good and acceptable before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she that is a widow indeed, and desolate, trusteth in God, and continueth in supplications and prayers night and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he that liveth in pleasure is dead while she live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se things give in charge, that they may be blamel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any provide not for his own, and specially for those of his own house, he hath denied the faith, and is worse than an infidel.]]></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2026-06-12T01:44:44Z</dcterms:created>
  <dcterms:modified xsi:type="dcterms:W3CDTF">2026-06-12T01:44:44Z</dcterms:modified>
  <dc:title>Bible.com.au: 1 Timothy 5:1-25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