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faithful saying and worthy of all accept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fore we both labour and suffer reproach, because we trust in the living God, who is the Saviour of all men, specially of those that belie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command and teac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despise thy youth; but be thou an example of the believers, in word, in conversation, in charity, in spirit, in faith, in pur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I come, give attendance to reading, to exhortation, to doctri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glect not the gift that is in thee, which was given thee by prophecy, with the laying on of the hands of the presbyte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ditate upon these things; give thyself wholly to them; that thy profiting may appear to a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 unto thyself, and unto the doctrine; continue in them: for in doing this thou shalt both save thyself, and them that hear the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Spirit speaketh expressly, that in the latter times some shall depart from the faith, giving heed to seducing spirits, and doctrines of devil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ing lies in hypocrisy; having their conscience seared with a hot iro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bidding to marry, and commanding to abstain from meats, which God hath created to be received with thanksgiving of them which believe and know the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creature of God is good, and nothing to be refused, if it be received with thanksgiving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sanctified by the word of God and pra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put the brethren in remembrance of these things, thou shalt be a good minister of Jesus Christ, nourished up in the words of faith and of good doctrine, whereunto thou hast attai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efuse profane and old wives’ fables, and exercise thyself rather unto godli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odily exercise profiteth little: but godliness is profitable unto all things, having promise of the life that now is, and of that which is to co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2026-06-14T10:46:55Z</dcterms:created>
  <dcterms:modified xsi:type="dcterms:W3CDTF">2026-06-14T10:46:55Z</dcterms:modified>
  <dc:title>Bible.com.au: 1 Timothy 4:1-16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