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lding the mystery of the faith in a pur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et these also first be proved; then let them use the office of a deacon, being found blam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so must their wives be grave, not slanderers, sober, faithful in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deacons be the husbands of one wife, ruling their children and their own houses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y that have used the office of a deacon well purchase to themselves a good degree, and great boldness in the faith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things write I unto thee, hoping to come unto thee shor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 tarry long, that thou mayest know how thou oughtest to behave thyself in the house of God, which is the church of the living God, the pillar and ground of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thout controversy great is the mystery of godliness: God was manifest in the flesh, justified in the Spirit, seen of angels, preached unto the Gentiles, believed on in the world, received up into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true saying, If a man desire the office of a bishop, he desireth a good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ishop then must be blameless, the husband of one wife, vigilant, sober, of good behaviour, given to hospitality, apt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given to wine, no striker, not greedy of filthy lucre; but patient, not a brawler, not covet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that ruleth well his own house, having his children in subjection with all gra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a man know not how to rule his own house, how shall he take care of the church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 novice, lest being lifted up with pride he fall into the condemnation of the d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must have a good report of them which are without; lest he fall into reproach and the snare of the d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must the deacons be grave, not doubletongued, not given to much wine, not greedy of filthy lucr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2026-06-14T12:09:13Z</dcterms:created>
  <dcterms:modified xsi:type="dcterms:W3CDTF">2026-06-14T12:09:13Z</dcterms:modified>
  <dc:title>Bible.com.au: 1 Timothy 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