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also, that women adorn themselves in modest apparel, with shamefacedness and sobriety; not with broided hair, or gold, or pearls, or costly array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(which becometh women professing godliness) with good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man learn in silence with all subje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uffer not a woman to teach, nor to usurp authority over the man, but to be in sile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irst formed, then E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deceived, but the woman being deceived was in the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she shall be saved in childbearing, if they continue in faith and charity and holiness with sobrie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therefore, that, first of all, supplications, prayers, intercessions, and giving of thanks, be made for all me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, and for all that are in authority; that we may lead a quiet and peaceable life in all godliness and hones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good and acceptable in the sigh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have all men to be saved, and to come unto the knowledge of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, and one mediator between God and men, the man Christ Jesu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 ransom for all, to be testified in due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am ordained a preacher, and an apostle, (I speak the truth in Christ, and lie not;) a teacher of the Gentiles in faith and ver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that men pray every where, lifting up holy hands, without wrath and doub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2026-08-20T09:23:23Z</dcterms:created>
  <dcterms:modified xsi:type="dcterms:W3CDTF">2026-08-20T09:23:23Z</dcterms:modified>
  <dc:title>Bible.com.au: 1 Timothy 2:1-15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