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39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th not appointed us to wrath, but to obtain salvation by our Lord Jesus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ied for us, that, whether we wake or sleep, we should live together with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comfort yourselves together, and edify one another, even as also ye do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beseech you, brethren, to know them which labour among you, and are over you in the Lord, and admonish you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esteem them very highly in love for their work’s sake. And be at peace among your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exhort you, brethren, warn them that are unruly, comfort the feebleminded, support the weak, be patient toward all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at none render evil for evil unto any man; but ever follow that which is good, both among yourselves, and to all 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evermo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without ceas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thing give thanks: for this is the will of God in Christ Jesus concerning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imes and the seasons, brethren, ye have no need that I write unto you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ench not the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ise not prophesy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 all things; hold fast that which is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stain from all appearance of 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ery God of peace sanctify you wholly; and I pray God your whole spirit and soul and body be preserved blameless unto the coming of our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he that calleth you, who also will do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pray for 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ll the brethren with an holy ki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 by the Lord that this epistle be read unto all the holy brethr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 Am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selves know perfectly that the day of the Lord so cometh as a thief in the nigh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y shall say, Peace and safety; then sudden destruction cometh upon them, as travail upon a woman with child; and they shall not escap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, brethren, are not in darkness, that that day should overtake you as a thie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all the children of light, and the children of the day: we are not of the night, nor of dark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not sleep, as do others; but let us watch and be sob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at sleep sleep in the night; and they that be drunken are drunken in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us, who are of the day, be sober, putting on the breastplate of faith and love; and for an helmet, the hope of salv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2026-06-14T11:48:14Z</dcterms:created>
  <dcterms:modified xsi:type="dcterms:W3CDTF">2026-06-14T11:48:14Z</dcterms:modified>
  <dc:title>Bible.com.au: 1 Thessalonians 5:1-28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