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3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hessalonians 5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hath not appointed us to wrath, but to obtain salvation by our Lord Jesus Christ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died for us, that, whether we wake or sleep, we should live together with hi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comfort yourselves together, and edify one another, even as also ye do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 beseech you, brethren, to know them which labour among you, and are over you in the Lord, and admonish you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esteem them very highly in love for their work’s sake. And be at peace among yourselv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e exhort you, brethren, warn them that are unruly, comfort the feebleminded, support the weak, be patient toward all m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 that none render evil for evil unto any man; but ever follow that which is good, both among yourselves, and to all me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 evermor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y without ceas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every thing give thanks: for this is the will of God in Christ Jesus concerning you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of the times and the seasons, brethren, ye have no need that I write unto you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Quench not the Spiri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pise not prophesying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 all things; hold fast that which is go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stain from all appearance of evi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very God of peace sanctify you wholly; and I pray God your whole spirit and soul and body be preserved blameless unto the coming of our Lord Jesus Chris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ithful is he that calleth you, who also will do i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ethren, pray for u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et all the brethren with an holy kis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harge you by the Lord that this epistle be read unto all the holy brethren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ace of our Lord Jesus Christ be with you. Ame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rselves know perfectly that the day of the Lord so cometh as a thief in the night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n they shall say, Peace and safety; then sudden destruction cometh upon them, as travail upon a woman with child; and they shall not escap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, brethren, are not in darkness, that that day should overtake you as a thief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are all the children of light, and the children of the day: we are not of the night, nor of darknes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let us not sleep, as do others; but let us watch and be sob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that sleep sleep in the night; and they that be drunken are drunken in the ni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us, who are of the day, be sober, putting on the breastplate of faith and love; and for an helmet, the hope of salvat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5">
  <a:themeElements>
    <a:clrScheme name="Theme5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2026-06-14T10:45:57Z</dcterms:created>
  <dcterms:modified xsi:type="dcterms:W3CDTF">2026-06-14T10:45:57Z</dcterms:modified>
  <dc:title>Bible.com.au: 1 Thessalonians 5:1-28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