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touching brotherly love ye need not that I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deed ye do it toward all the brethren which are in all Macedonia: but we beseech you, brethren, that ye increase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own hands, as we command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that ye may have lack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ould not have you to be ignorant, brethren, concerning them which are asleep, that ye sorrow not, even as others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which 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which are alive and remain unto the coming of the Lord shall not prevent them which are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ich are alive and remain shall be caught up together with them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then we beseech you, brethren, and exhort you by the Lord Jesus, that as ye have received of us how ye ought to walk and to please God, so ye would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ommandments we gave you by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should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very one of you should know how to possess his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lust of concupiscence,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go beyond and defraud his brother in any matter: because that the Lord is the avenger of all such, as we also hav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called us unto uncleanness, but unto ho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refore that despiseth, despiseth not man, but God, who hath also given unto us his holy Spiri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2026-05-21T05:09:36Z</dcterms:created>
  <dcterms:modified xsi:type="dcterms:W3CDTF">2026-05-21T05:09:36Z</dcterms:modified>
  <dc:title>Bible.com.au: 1 Thessalonians 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