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at thanks can we render to God again for you, for all the joy wherewith we joy for your sakes before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ght and day praying exceedingly that we might see your face, and might perfect that which is lacking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God himself and our Father, and our Lord Jesus Christ, direct our way un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make you to increase and abound in love one toward another, and toward all men, even as we do towar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the end he may stablish your hearts unblameable in holiness before God, even our Father, at the coming of our Lord Jesus Christ with all his sai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when we could no longer forbear, we thought it good to be left at Athens al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t Timotheus, our brother, and minister of God, and our fellowlabourer in the gospel of Christ, to establish you, and to comfort you concerning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no man should be moved by these afflictions: for yourselves know that we are appointed thereun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verily, when we were with you, we told you before that we should suffer tribulation; even as it came to pass, and ye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cause, when I could no longer forbear, I sent to know your faith, lest by some means the tempter have tempted you, and our labour be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when Timotheus came from you unto us, and brought us good tidings of your faith and charity, and that ye have good remembrance of us always, desiring greatly to see us, as we also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ethren, we were comforted over you in all our affliction and distress by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live, if ye stand fast in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1 Thessalonians 3:1-13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