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Samuel 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hearken unto their voice: howbeit yet protest solemnly unto them, and shew them the manner of the king that shall reign ove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told all the words of the LORD unto the people that asked of him a k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This will be the manner of the king that shall reign over you: He will take your sons, and appoint them for himself, for his chariots, and to be his horsemen; and some shall run before his chario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appoint him captains over thousands, and captains over fifties; and will set them to ear his ground, and to reap his harvest, and to make his instruments of war, and instruments of his chario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take your daughters to be confectionaries, and to be cooks, and to be bak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take your fields, and your vineyards, and your oliveyards, even the best of them, and give them to his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take the tenth of your seed, and of your vineyards, and give to his officers, and to his serva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take your menservants, and your maidservants, and your goodliest young men, and your asses, and put them to his wor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take the tenth of your sheep: and ye shall be his servan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cry out in that day because of your king which ye shall have chosen you; and the LORD will not hear you in that d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Samuel was old, that he made his sons judges over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he people refused to obey the voice of Samuel; and they said, Nay; but we will have a king over us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e also may be like all the nations; and that our king may judge us, and go out before us, and fight our battl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muel heard all the words of the people, and he rehearsed them in the ears of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to Samuel, Hearken unto their voice, and make them a king. And Samuel said unto the men of Israel, Go ye every man unto his c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name of his firstborn was Joel; and the name of his second, Abiah: they were judges in Beer-sheb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ons walked not in his ways, but turned aside after lucre, and took bribes, and perverted judgm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the elders of Israel gathered themselves together, and came to Samuel unto Rama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him, Behold, thou art old, and thy sons walk not in thy ways: now make us a king to judge us like all the n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hing displeased Samuel, when they said, Give us a king to judge us. And Samuel prayed unto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Samuel, Hearken unto the voice of the people in all that they say unto thee: for they have not rejected thee, but they have rejected me, that I should not reign over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all the works which they have done since the day that I brought them up out of Egypt even unto this day, wherewith they have forsaken me, and served other gods, so do they also unto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2026-06-14T10:46:03Z</dcterms:created>
  <dcterms:modified xsi:type="dcterms:W3CDTF">2026-06-14T10:46:03Z</dcterms:modified>
  <dc:title>Bible.com.au: 1 Samuel 8:1-22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