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091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Samuel 3:1-2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Eli said unto Samuel, Go, lie down: and it shall be, if he call thee, that thou shalt say, Speak, LORD; for thy servant heareth. So Samuel went and lay down in his plac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came, and stood, and called as at other times, Samuel, Samuel. Then Samuel answered, Speak; for thy servant heareth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said to Samuel, Behold, I will do a thing in Israel, at which both the ears of every one that heareth it shall tingl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at day I will perform against Eli all things which I have spoken concerning his house: when I begin, I will also make an en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have told him that I will judge his house for ever for the iniquity which he knoweth; because his sons made themselves vile, and he restrained them no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refore I have sworn unto the house of Eli, that the iniquity of Eli’s house shall not be purged with sacrifice nor offering for ever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muel lay until the morning, and opened the doors of the house of the LORD. And Samuel feared to shew Eli the visio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Eli called Samuel, and said, Samuel, my son. And he answered, Here am I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, What is the thing that the Lord hath said unto thee? I pray thee hide it not from me: God do so to thee, and more also, if thou hide any thing from me of all the things that he said unto the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muel told him every whit, and hid nothing from him. And he said, It is the LORD: let him do what seemeth him goo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child Samuel ministered unto the LORD before Eli. And the word of the LORD was precious in those days; there was no open vision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muel grew, and the LORD was with him, and did let none of his words fall to the groun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ll Israel from Dan even to Beer-sheba knew that Samuel was established to be a prophet of the LOR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appeared again in Shiloh: for the LORD revealed himself to Samuel in Shiloh by the word of the LOR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 at that time, when Eli was laid down in his place, and his eyes began to wax dim, that he could not see;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ere the lamp of God went out in the temple of the LORD, where the ark of God was, and Samuel was laid down to sleep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e LORD called Samuel: and he answered, Here am I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ran unto Eli, and said, Here am I; for thou calledst me. And he said, I called not; lie down again. And he went and lay dow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called yet again, Samuel. And Samuel arose and went to Eli, and said, Here am I; for thou didst call me. And he answered, I called not, my son; lie down agai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Samuel did not yet know the LORD, neither was the word of the LORD yet revealed unto hi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called Samuel again the third time. And he arose and went to Eli, and said, Here am I; for thou didst call me. And Eli perceived that the LORD had called the chil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9">
  <a:themeElements>
    <a:clrScheme name="Theme3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2026-08-13T20:57:19Z</dcterms:created>
  <dcterms:modified xsi:type="dcterms:W3CDTF">2026-08-13T20:57:19Z</dcterms:modified>
  <dc:title>Bible.com.au: 1 Samuel 3:1-21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