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aid to Saul, Wherefore hearest thou men’s words, saying, Behold, David seeketh thy h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this day thine eyes have seen how that the LORD had delivered thee to day into mine hand in the cave: and some bade me kill thee: but mine eye spared thee; and I said, I will not put forth mine hand against my lord; for he is the LORD’s anoi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my father, see, yea, see the skirt of thy robe in my hand: for in that I cut off the skirt of thy robe, and killed thee not, know thou and see that there is neither evil nor transgression in mine hand, and I have not sinned against thee; yet thou huntest my soul to tak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judge between me and thee, and the LORD avenge me of thee: but mine hand shall not be upon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aith the proverb of the ancients, Wickedness proceedeth from the wicked: but mine hand shall not be upon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whom is the king of Israel come out? after whom dost thou pursue? after a dead dog, after a fl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refore be judge, and judge between me and thee, and see, and plead my cause, and deliver me out of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David had made an end of speaking these words unto Saul, that Saul said, Is this thy voice, my son David? And Saul lifted up his voice, and we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to David, Thou art more righteous than I: for thou hast rewarded me good, whereas I have rewarded thee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hast shewed this day how that thou hast dealt well with me: forasmuch as when the LORD had delivered me into thine hand, thou killedst me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Saul was returned from following the Philistines, that it was told him, saying, Behold, David is in the wilderness of En-ged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f a man find his enemy, will he let him go well away? wherefore the LORD reward thee good for that thou hast done unto me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behold, I know well that thou shalt surely be king, and that the kingdom of Israel shall be established in thine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wear now therefore unto me by the LORD, that thou wilt not cut off my seed after me, and that thou wilt not destroy my name out of my father’s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ware unto Saul. And Saul went home; but David and his men gat them up unto the h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ul took three thousand chosen men out of all Israel, and went to seek David and his men upon the rocks of the wild goa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me to the sheepcotes by the way, where was a cave; and Saul went in to cover his feet: and David and his men remained in the sides of the ca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en of David said unto him, Behold the day of which the LORD said unto thee, Behold, I will deliver thine enemy into thine hand, that thou mayest do to him as it shall seem good unto thee. Then David arose, and cut off the skirt of Saul’s robe privi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fterward, that David’s heart smote him, because he had cut off Saul’s ski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his men, The LORD forbid that I should do this thing unto my master, the LORD’s anointed, to stretch forth mine hand against him, seeing he is the anointed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stayed his servants with these words, and suffered them not to rise against Saul. But Saul rose up out of the cave, and went on his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lso arose afterward, and went out of the cave, and cried after Saul, saying, My lord the king. And when Saul looked behind him, David stooped with his face to the earth, and bowed himself.]]></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2026-06-24T13:58:38Z</dcterms:created>
  <dcterms:modified xsi:type="dcterms:W3CDTF">2026-06-24T13:58:38Z</dcterms:modified>
  <dc:title>Bible.com.au: 1 Samuel 24:1-22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