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hus unto us, Tarry until we come to you; then we will stand still in our place, and will not go up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thus, Come up unto us; then we will go up: for the LORD hath delivered them into our hand: and this shall be a sign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th of them discovered themselves unto the garrison of the Philistines: and the Philistines said, Behold, the Hebrews come forth out of the holes where they had hid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of the garrison answered Jonathan and his armourbearer, and said, Come up to us, and we will shew you a thing. And Jonathan said unto his armourbearer, Come up after me: for the LORD hath delivered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nathan climbed up upon his hands and upon his feet, and his armourbearer after him: and they fell before Jonathan; and his armourbearer slew aft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first slaughter, which Jonathan and his armourbearer made, was about twenty men, within as it were an half acre of land, which a yoke of oxen might p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as trembling in the host, in the field, and among all the people: the garrison, and the spoilers, they also trembled, and the earth quaked: so it was a very great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watchmen of Saul in Gibeah of Benjamin looked; and, behold, the multitude melted away, and they went on beating down one an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Saul unto the people that were with him, Number now, and see who is gone from us. And when they had numbered, behold, Jonathan and his armourbearer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ul said unto Ahiah, Bring hither the ark of God. For the ark of God was at that time with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upon a day, that Jonathan the son of Saul said unto the young man that bare his armour, Come, and let us go over to the Philistines’ garrison, that is on the other side. But he told not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ile Saul talked unto the priest, that the noise that was in the host of the Philistines went on and increased: and Saul said unto the priest, Withdraw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and all the people that were with him assembled themselves, and they came to the battle: and, behold, every man’s sword was against his fellow, and there was a very great discomfi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Hebrews that were with the Philistines before that time, which went up with them into the camp from the country round about, even they also turned to be with the Israelites that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ll the men of Israel which had hid themselves in mount Ephraim, when they heard that the Philistines fled, even they also followed hard after them in the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saved Israel that day: and the battle passed over unto Beth-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en of Israel were distressed that day: for Saul had adjured the people, saying, Cursed be the man that eateth any food until evening, that I may be avenged on mine enemies. So none of the people tasted any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y of the land came to a wood; and there was honey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eople were come into the wood, behold, the honey dropped; but no man put his hand to his mouth: for the people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eard not when his father charged the people with the oath: wherefore he put forth the end of the rod that was in his hand, and dipped it in an honeycomb, and put his hand to his mouth; and his eyes were enl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nswered one of the people, and said, Thy father straitly charged the people with an oath, saying, Cursed be the man that eateth any food this day. And the people we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arried in the uttermost part of Gibeah under a pomegranate tree which is in Migron: and the people that were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aid Jonathan, My father hath troubled the land: see, I pray you, how mine eyes have been enlightened, because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more, if haply the people had eaten freely to day of the spoil of their enemies which they found? for had there not been now a much greater slaughter among the Philist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mote the Philistines that day from Michmash to Aijalon: and the people were very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flew upon the spoil, and took sheep, and oxen, and calves, and slew them on the ground: and the people did eat them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old Saul, saying, Behold, the people sin against the LORD, in that they eat with the blood. And he said, Ye have transgressed: roll a great stone unto me this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ul said, Disperse yourselves among the people, and say unto them, Bring me hither every man his ox, and every man his sheep, and slay them here, and eat; and sin not against the LORD in eating with the blood. And all the people brought every man his ox with him that night, and slew them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ul built an altar unto the LORD: the same was the first altar that he built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ul said, Let us go down after the Philistines by night, and spoil them until the morning light, and let us not leave a man of them. And they said, Do whatsoever seemeth good unto thee. Then said the priest, Let us draw near hither unto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ul asked counsel of God, Shall I go down after the Philistines? wilt thou deliver them into the hand of Israel? But he answered him not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said, Draw ye near hither, all the chief of the people: and know and see wherein this sin hath been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iah, the son of Ahitub, I-chabod’s brother, the son of Phinehas, the son of Eli, the LORD’s priest in Shiloh, wearing an ephod. And the people knew not that Jonathan was g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the LORD liveth, which saveth Israel, though it be in Jonathan my son, he shall surely die. But there was not a man among all the people that answer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all Israel, Be ye on one side, and I and Jonathan my son will be on the other side. And the people said unto Saul, Do what seemeth good unto th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fore Saul said unto the LORD God of Israel, Give a perfect lot. And Saul and Jonathan were taken: but the people escap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ul said, Cast lots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thou hast done. And Jonathan told him, and said, I did but taste a little honey with the end of the rod that was in mine hand, and, lo,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ul answered, God do so and more also: for thou shalt surely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eople said unto Saul, Shall Jonathan die, who hath wrought this great salvation in Israel? God forbid: as the LORD liveth, there shall not one hair of his head fall to the ground; for he hath wrought with God this day. So the people rescued Jonathan, that he died no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went up from following the Philistines: and the Philistines went to their ow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Saul took the kingdom over Israel, and fought against all his enemies on every side, against Moab, and against the children of Ammon, and against Edom, and against the kings of Zobah, and against the Philistines: and whithersoever he turned himself, he vex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an host, and smote the Amalekites, and delivered Israel out of the hands of them that spoi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tween the passages, by which Jonathan sought to go over unto the Philistines’ garrison, there was a sharp rock on the one side, and a sharp rock on the other side: and the name of the one was Bozez, and the name of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 sons of Saul were Jonathan, and Ishui, and Melchi-shua: and the names of his two daughters were these; the name of the firstborn Merab, and the name of the younger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name of Saul’s wife was Ahinoam, the daughter of Ahimaaz: and the name of the captain of his host was Abner, the son of Ner,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Kish was the father of Saul; and Ner the father of Abner was the son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re was sore war against the Philistines all the days of Saul: and when Saul saw any strong man, or any valiant man, he took him unto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refront of the one was situate northward over against Michmash, and the other southward over against Gibe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said to the young man that bare his armour, Come, and let us go over unto the garrison of these uncircumcised: it may be that the LORD will work for us: for there is no restraint to the LORD to save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armourbearer said unto him, Do all that is in thine heart: turn thee; behold, I am with thee according to thy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Jonathan, Behold, we will pass over unto these men, and we will discover ourselves unto them.]]></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2026-08-06T16:06:06Z</dcterms:created>
  <dcterms:modified xsi:type="dcterms:W3CDTF">2026-08-06T16:06:06Z</dcterms:modified>
  <dc:title>Bible.com.au: 1 Samuel 14:1-52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