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3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said, Bring hither a burnt offering to me, and peace offerings. And he offered the burnt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that as soon as he had made an end of offering the burnt offering, behold, Samuel came; and Saul went out to meet him, that he might salut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What hast thou done? And Saul said, Because I saw that the people were scattered from me, and that thou camest not within the days appointed, and that the Philistines gathered themselves together at Michm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aid I, The Philistines will come down now upon me to Gilgal, and I have not made supplication unto the LORD: I forced myself therefore, and offered a burnt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said to Saul, Thou hast done foolishly: thou hast not kept the commandment of the LORD thy God, which he commanded thee: for now would the LORD have established thy kingdom upon Israel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y kingdom shall not continue: the LORD hath sought him a man after his own heart, and the LORD hath commanded him to be captain over his people, because thou hast not kept that which the LORD command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arose, and gat him up from Gilgal unto Gibeah of Benjamin. And Saul numbered the people that were present with him, about six hundre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and Jonathan his son, and the people that were present with them, abode in Gibeah of Benjamin: but the Philistines encamped in Michma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oilers came out of the camp of the Philistines in three companies: one company turned unto the way that leadeth to Ophrah, unto the land of Sh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other company turned the way to Beth-horon: and another company turned to the way of the border that looketh to the valley of Zeboim toward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reigned one year; and when he had reigned two years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 was no smith found throughout all the land of Israel: for the Philistines said, Lest the Hebrews make them swords or sp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ll the Israelites went down to the Philistines, to sharpen every man his share, and his coulter, and his axe, and his matt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they had a file for the mattocks, and for the coulters, and for the forks, and for the axes, and to sharpen the goa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t came to pass in the day of battle, that there was neither sword nor spear found in the hand of any of the people that were with Saul and Jonathan: but with Saul and with Jonathan his son was there f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rrison of the Philistines went out to the passage of Michma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chose him three thousand men of Israel; whereof two thousand were with Saul in Michmash and in mount Beth-el, and a thousand were with Jonathan in Gibeah of Benjamin: and the rest of the people he sent every man to his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smote the garrison of the Philistines that was in Geba, and the Philistines heard of it. And Saul blew the trumpet throughout all the land, saying, Let the Hebrews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Israel heard say that Saul had smitten a garrison of the Philistines, and that Israel also was had in abomination with the Philistines. And the people were called together after Saul to Gilg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hilistines gathered themselves together to fight with Israel, thirty thousand chariots, and six thousand horsemen, and people as the sand which is on the sea shore in multitude: and they came up, and pitched in Michmash, eastward from Beth-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of Israel saw that they were in a strait, (for the people were distressed,) then the people did hide themselves in caves, and in thickets, and in rocks, and in high places, and in p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of the Hebrews went over Jordan to the land of Gad and Gilead. As for Saul, he was yet in Gilgal, and all the people followed him tremb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arried seven days, according to the set time that Samuel had appointed: but Samuel came not to Gilgal; and the people were scattered from him.]]></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2026-06-24T09:58:36Z</dcterms:created>
  <dcterms:modified xsi:type="dcterms:W3CDTF">2026-06-24T09:58:36Z</dcterms:modified>
  <dc:title>Bible.com.au: 1 Samuel 13:1-23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